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x-wav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684" r:id="rId2"/>
  </p:sldMasterIdLst>
  <p:sldIdLst>
    <p:sldId id="256" r:id="rId3"/>
    <p:sldId id="312" r:id="rId4"/>
    <p:sldId id="262" r:id="rId5"/>
    <p:sldId id="258" r:id="rId6"/>
    <p:sldId id="259" r:id="rId7"/>
    <p:sldId id="257" r:id="rId8"/>
    <p:sldId id="304" r:id="rId9"/>
    <p:sldId id="305" r:id="rId10"/>
    <p:sldId id="306" r:id="rId11"/>
    <p:sldId id="307" r:id="rId12"/>
    <p:sldId id="308" r:id="rId13"/>
    <p:sldId id="278" r:id="rId14"/>
    <p:sldId id="271" r:id="rId15"/>
    <p:sldId id="273" r:id="rId16"/>
    <p:sldId id="291" r:id="rId17"/>
    <p:sldId id="292" r:id="rId18"/>
    <p:sldId id="293" r:id="rId19"/>
    <p:sldId id="294" r:id="rId20"/>
    <p:sldId id="295" r:id="rId21"/>
    <p:sldId id="309" r:id="rId22"/>
    <p:sldId id="310" r:id="rId23"/>
    <p:sldId id="279" r:id="rId24"/>
    <p:sldId id="272" r:id="rId25"/>
    <p:sldId id="296" r:id="rId26"/>
    <p:sldId id="275" r:id="rId27"/>
    <p:sldId id="276" r:id="rId28"/>
    <p:sldId id="277" r:id="rId29"/>
    <p:sldId id="299" r:id="rId30"/>
    <p:sldId id="298" r:id="rId31"/>
    <p:sldId id="300" r:id="rId32"/>
    <p:sldId id="301" r:id="rId33"/>
    <p:sldId id="302" r:id="rId34"/>
    <p:sldId id="303" r:id="rId35"/>
    <p:sldId id="311" r:id="rId36"/>
  </p:sldIdLst>
  <p:sldSz cx="9906000" cy="6858000" type="A4"/>
  <p:notesSz cx="9388475" cy="7102475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66"/>
    <a:srgbClr val="9900CC"/>
    <a:srgbClr val="33CCFF"/>
    <a:srgbClr val="6FDE00"/>
    <a:srgbClr val="CC0066"/>
    <a:srgbClr val="FF9933"/>
    <a:srgbClr val="FFD9D9"/>
    <a:srgbClr val="FFB7B7"/>
    <a:srgbClr val="FF9999"/>
    <a:srgbClr val="B3EB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  <p:ext uri="{1BD7E111-0CB8-44D6-8891-C1BB2F81B7CC}">
      <p1710:readonlyRecommended xmlns:p1710="http://schemas.microsoft.com/office/powerpoint/2017/10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4" d="100"/>
          <a:sy n="64" d="100"/>
        </p:scale>
        <p:origin x="1140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heme" Target="theme/them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F1B121-537D-4177-B35D-B918C97BF35F}" type="datetimeFigureOut">
              <a:rPr lang="en-PH" smtClean="0"/>
              <a:t>26/11/2023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11846-9E2D-4A43-A323-07B03E91AD97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3850688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F1B121-537D-4177-B35D-B918C97BF35F}" type="datetimeFigureOut">
              <a:rPr lang="en-PH" smtClean="0"/>
              <a:t>26/11/2023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11846-9E2D-4A43-A323-07B03E91AD97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3518744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F1B121-537D-4177-B35D-B918C97BF35F}" type="datetimeFigureOut">
              <a:rPr lang="en-PH" smtClean="0"/>
              <a:t>26/11/2023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11846-9E2D-4A43-A323-07B03E91AD97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0859632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89935" y="6356353"/>
            <a:ext cx="8635028" cy="349248"/>
          </a:xfrm>
        </p:spPr>
        <p:txBody>
          <a:bodyPr/>
          <a:lstStyle>
            <a:lvl1pPr algn="ctr">
              <a:defRPr sz="1400" b="1"/>
            </a:lvl1pPr>
          </a:lstStyle>
          <a:p>
            <a:fld id="{76311846-9E2D-4A43-A323-07B03E91AD97}" type="slidenum">
              <a:rPr lang="en-PH" smtClean="0"/>
              <a:pPr/>
              <a:t>‹#›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38759860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1038" y="6356352"/>
            <a:ext cx="8543925" cy="319751"/>
          </a:xfrm>
        </p:spPr>
        <p:txBody>
          <a:bodyPr/>
          <a:lstStyle>
            <a:lvl1pPr algn="ctr">
              <a:defRPr sz="1400" b="1"/>
            </a:lvl1pPr>
          </a:lstStyle>
          <a:p>
            <a:fld id="{76311846-9E2D-4A43-A323-07B03E91AD97}" type="slidenum">
              <a:rPr lang="en-PH" smtClean="0"/>
              <a:pPr/>
              <a:t>‹#›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5863351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96113" y="6356352"/>
            <a:ext cx="2228850" cy="365125"/>
          </a:xfrm>
        </p:spPr>
        <p:txBody>
          <a:bodyPr/>
          <a:lstStyle>
            <a:lvl1pPr algn="ctr">
              <a:defRPr sz="1400" b="1"/>
            </a:lvl1pPr>
          </a:lstStyle>
          <a:p>
            <a:fld id="{76311846-9E2D-4A43-A323-07B03E91AD97}" type="slidenum">
              <a:rPr lang="en-PH" smtClean="0"/>
              <a:pPr/>
              <a:t>‹#›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6355573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81038" y="6356352"/>
            <a:ext cx="8543925" cy="408242"/>
          </a:xfrm>
        </p:spPr>
        <p:txBody>
          <a:bodyPr/>
          <a:lstStyle>
            <a:lvl1pPr algn="ctr">
              <a:defRPr sz="1400" b="1"/>
            </a:lvl1pPr>
          </a:lstStyle>
          <a:p>
            <a:fld id="{76311846-9E2D-4A43-A323-07B03E91AD97}" type="slidenum">
              <a:rPr lang="en-PH" smtClean="0"/>
              <a:pPr/>
              <a:t>‹#›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1623044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81038" y="6356352"/>
            <a:ext cx="8543925" cy="329583"/>
          </a:xfrm>
        </p:spPr>
        <p:txBody>
          <a:bodyPr/>
          <a:lstStyle>
            <a:lvl1pPr algn="ctr">
              <a:defRPr sz="1400" b="1"/>
            </a:lvl1pPr>
          </a:lstStyle>
          <a:p>
            <a:fld id="{76311846-9E2D-4A43-A323-07B03E91AD97}" type="slidenum">
              <a:rPr lang="en-PH" smtClean="0"/>
              <a:pPr/>
              <a:t>‹#›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7821824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81038" y="6356352"/>
            <a:ext cx="8543925" cy="309919"/>
          </a:xfrm>
        </p:spPr>
        <p:txBody>
          <a:bodyPr/>
          <a:lstStyle>
            <a:lvl1pPr algn="ctr">
              <a:defRPr sz="1400" b="1"/>
            </a:lvl1pPr>
          </a:lstStyle>
          <a:p>
            <a:fld id="{76311846-9E2D-4A43-A323-07B03E91AD97}" type="slidenum">
              <a:rPr lang="en-PH" smtClean="0"/>
              <a:pPr/>
              <a:t>‹#›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319477619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560439" y="6356352"/>
            <a:ext cx="8664524" cy="309919"/>
          </a:xfrm>
        </p:spPr>
        <p:txBody>
          <a:bodyPr/>
          <a:lstStyle>
            <a:lvl1pPr algn="ctr">
              <a:defRPr sz="1400" b="1"/>
            </a:lvl1pPr>
          </a:lstStyle>
          <a:p>
            <a:fld id="{76311846-9E2D-4A43-A323-07B03E91AD97}" type="slidenum">
              <a:rPr lang="en-PH" smtClean="0"/>
              <a:pPr/>
              <a:t>‹#›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75914252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82328" y="6356353"/>
            <a:ext cx="8542635" cy="359080"/>
          </a:xfrm>
        </p:spPr>
        <p:txBody>
          <a:bodyPr/>
          <a:lstStyle>
            <a:lvl1pPr algn="ctr">
              <a:defRPr sz="1400" b="1"/>
            </a:lvl1pPr>
          </a:lstStyle>
          <a:p>
            <a:fld id="{76311846-9E2D-4A43-A323-07B03E91AD97}" type="slidenum">
              <a:rPr lang="en-PH" smtClean="0"/>
              <a:pPr/>
              <a:t>‹#›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3869710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F1B121-537D-4177-B35D-B918C97BF35F}" type="datetimeFigureOut">
              <a:rPr lang="en-PH" smtClean="0"/>
              <a:t>26/11/2023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11846-9E2D-4A43-A323-07B03E91AD97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99011178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82328" y="6356353"/>
            <a:ext cx="8542635" cy="359080"/>
          </a:xfrm>
        </p:spPr>
        <p:txBody>
          <a:bodyPr/>
          <a:lstStyle>
            <a:lvl1pPr>
              <a:defRPr sz="1400" b="1"/>
            </a:lvl1pPr>
          </a:lstStyle>
          <a:p>
            <a:pPr algn="ctr"/>
            <a:fld id="{76311846-9E2D-4A43-A323-07B03E91AD97}" type="slidenum">
              <a:rPr lang="en-PH" smtClean="0"/>
              <a:pPr algn="ctr"/>
              <a:t>‹#›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88225546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1038" y="6356353"/>
            <a:ext cx="8543925" cy="339416"/>
          </a:xfrm>
        </p:spPr>
        <p:txBody>
          <a:bodyPr/>
          <a:lstStyle>
            <a:lvl1pPr algn="ctr">
              <a:defRPr sz="1400" b="1"/>
            </a:lvl1pPr>
          </a:lstStyle>
          <a:p>
            <a:fld id="{76311846-9E2D-4A43-A323-07B03E91AD97}" type="slidenum">
              <a:rPr lang="en-PH" smtClean="0"/>
              <a:pPr/>
              <a:t>‹#›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34346590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1038" y="6356353"/>
            <a:ext cx="8543925" cy="359080"/>
          </a:xfrm>
        </p:spPr>
        <p:txBody>
          <a:bodyPr/>
          <a:lstStyle>
            <a:lvl1pPr algn="ctr">
              <a:defRPr sz="1400" b="1"/>
            </a:lvl1pPr>
          </a:lstStyle>
          <a:p>
            <a:fld id="{76311846-9E2D-4A43-A323-07B03E91AD97}" type="slidenum">
              <a:rPr lang="en-PH" smtClean="0"/>
              <a:pPr/>
              <a:t>‹#›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9786582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F1B121-537D-4177-B35D-B918C97BF35F}" type="datetimeFigureOut">
              <a:rPr lang="en-PH" smtClean="0"/>
              <a:t>26/11/2023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11846-9E2D-4A43-A323-07B03E91AD97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5162372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F1B121-537D-4177-B35D-B918C97BF35F}" type="datetimeFigureOut">
              <a:rPr lang="en-PH" smtClean="0"/>
              <a:t>26/11/2023</a:t>
            </a:fld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11846-9E2D-4A43-A323-07B03E91AD97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8864812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F1B121-537D-4177-B35D-B918C97BF35F}" type="datetimeFigureOut">
              <a:rPr lang="en-PH" smtClean="0"/>
              <a:t>26/11/2023</a:t>
            </a:fld>
            <a:endParaRPr lang="en-P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11846-9E2D-4A43-A323-07B03E91AD97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7277141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F1B121-537D-4177-B35D-B918C97BF35F}" type="datetimeFigureOut">
              <a:rPr lang="en-PH" smtClean="0"/>
              <a:t>26/11/2023</a:t>
            </a:fld>
            <a:endParaRPr lang="en-P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11846-9E2D-4A43-A323-07B03E91AD97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9817360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F1B121-537D-4177-B35D-B918C97BF35F}" type="datetimeFigureOut">
              <a:rPr lang="en-PH" smtClean="0"/>
              <a:t>26/11/2023</a:t>
            </a:fld>
            <a:endParaRPr lang="en-P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11846-9E2D-4A43-A323-07B03E91AD97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2946403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F1B121-537D-4177-B35D-B918C97BF35F}" type="datetimeFigureOut">
              <a:rPr lang="en-PH" smtClean="0"/>
              <a:t>26/11/2023</a:t>
            </a:fld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11846-9E2D-4A43-A323-07B03E91AD97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9912219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F1B121-537D-4177-B35D-B918C97BF35F}" type="datetimeFigureOut">
              <a:rPr lang="en-PH" smtClean="0"/>
              <a:t>26/11/2023</a:t>
            </a:fld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11846-9E2D-4A43-A323-07B03E91AD97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1979695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F1B121-537D-4177-B35D-B918C97BF35F}" type="datetimeFigureOut">
              <a:rPr lang="en-PH" smtClean="0"/>
              <a:t>26/11/2023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311846-9E2D-4A43-A323-07B03E91AD97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749374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311846-9E2D-4A43-A323-07B03E91AD97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3424854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4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66.png"/><Relationship Id="rId3" Type="http://schemas.openxmlformats.org/officeDocument/2006/relationships/audio" Target="../media/audio2.wav"/><Relationship Id="rId7" Type="http://schemas.openxmlformats.org/officeDocument/2006/relationships/image" Target="../media/image60.png"/><Relationship Id="rId12" Type="http://schemas.openxmlformats.org/officeDocument/2006/relationships/image" Target="../media/image65.png"/><Relationship Id="rId2" Type="http://schemas.openxmlformats.org/officeDocument/2006/relationships/audio" Target="../media/audio1.wav"/><Relationship Id="rId16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11" Type="http://schemas.openxmlformats.org/officeDocument/2006/relationships/image" Target="../media/image64.png"/><Relationship Id="rId5" Type="http://schemas.openxmlformats.org/officeDocument/2006/relationships/image" Target="../media/image58.png"/><Relationship Id="rId15" Type="http://schemas.openxmlformats.org/officeDocument/2006/relationships/image" Target="../media/image68.png"/><Relationship Id="rId10" Type="http://schemas.openxmlformats.org/officeDocument/2006/relationships/image" Target="../media/image63.png"/><Relationship Id="rId4" Type="http://schemas.openxmlformats.org/officeDocument/2006/relationships/image" Target="../media/image57.png"/><Relationship Id="rId9" Type="http://schemas.openxmlformats.org/officeDocument/2006/relationships/image" Target="../media/image62.png"/><Relationship Id="rId14" Type="http://schemas.openxmlformats.org/officeDocument/2006/relationships/image" Target="../media/image6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13" Type="http://schemas.openxmlformats.org/officeDocument/2006/relationships/image" Target="../media/image79.png"/><Relationship Id="rId3" Type="http://schemas.openxmlformats.org/officeDocument/2006/relationships/audio" Target="../media/audio3.wav"/><Relationship Id="rId7" Type="http://schemas.openxmlformats.org/officeDocument/2006/relationships/image" Target="../media/image73.png"/><Relationship Id="rId12" Type="http://schemas.openxmlformats.org/officeDocument/2006/relationships/image" Target="../media/image78.png"/><Relationship Id="rId2" Type="http://schemas.openxmlformats.org/officeDocument/2006/relationships/audio" Target="../media/audio1.wav"/><Relationship Id="rId16" Type="http://schemas.openxmlformats.org/officeDocument/2006/relationships/image" Target="../media/image8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png"/><Relationship Id="rId11" Type="http://schemas.openxmlformats.org/officeDocument/2006/relationships/image" Target="../media/image77.png"/><Relationship Id="rId5" Type="http://schemas.openxmlformats.org/officeDocument/2006/relationships/image" Target="../media/image71.png"/><Relationship Id="rId15" Type="http://schemas.openxmlformats.org/officeDocument/2006/relationships/image" Target="../media/image81.png"/><Relationship Id="rId10" Type="http://schemas.openxmlformats.org/officeDocument/2006/relationships/image" Target="../media/image76.png"/><Relationship Id="rId4" Type="http://schemas.openxmlformats.org/officeDocument/2006/relationships/image" Target="../media/image70.png"/><Relationship Id="rId9" Type="http://schemas.openxmlformats.org/officeDocument/2006/relationships/image" Target="../media/image75.png"/><Relationship Id="rId14" Type="http://schemas.openxmlformats.org/officeDocument/2006/relationships/image" Target="../media/image8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13" Type="http://schemas.openxmlformats.org/officeDocument/2006/relationships/image" Target="../media/image92.png"/><Relationship Id="rId3" Type="http://schemas.openxmlformats.org/officeDocument/2006/relationships/audio" Target="../media/audio4.wav"/><Relationship Id="rId7" Type="http://schemas.openxmlformats.org/officeDocument/2006/relationships/image" Target="../media/image86.png"/><Relationship Id="rId12" Type="http://schemas.openxmlformats.org/officeDocument/2006/relationships/image" Target="../media/image91.png"/><Relationship Id="rId2" Type="http://schemas.openxmlformats.org/officeDocument/2006/relationships/audio" Target="../media/audio1.wav"/><Relationship Id="rId16" Type="http://schemas.openxmlformats.org/officeDocument/2006/relationships/image" Target="../media/image9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5.png"/><Relationship Id="rId11" Type="http://schemas.openxmlformats.org/officeDocument/2006/relationships/image" Target="../media/image90.png"/><Relationship Id="rId5" Type="http://schemas.openxmlformats.org/officeDocument/2006/relationships/image" Target="../media/image84.png"/><Relationship Id="rId15" Type="http://schemas.openxmlformats.org/officeDocument/2006/relationships/image" Target="../media/image94.png"/><Relationship Id="rId10" Type="http://schemas.openxmlformats.org/officeDocument/2006/relationships/image" Target="../media/image89.png"/><Relationship Id="rId4" Type="http://schemas.openxmlformats.org/officeDocument/2006/relationships/image" Target="../media/image83.png"/><Relationship Id="rId9" Type="http://schemas.openxmlformats.org/officeDocument/2006/relationships/image" Target="../media/image88.png"/><Relationship Id="rId14" Type="http://schemas.openxmlformats.org/officeDocument/2006/relationships/image" Target="../media/image9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file:///C:\Users\Teacher\Downloads\audioclip-1690116266000-633965.mp4" TargetMode="Externa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13" Type="http://schemas.openxmlformats.org/officeDocument/2006/relationships/image" Target="../media/image105.png"/><Relationship Id="rId3" Type="http://schemas.openxmlformats.org/officeDocument/2006/relationships/audio" Target="../media/audio5.wav"/><Relationship Id="rId7" Type="http://schemas.openxmlformats.org/officeDocument/2006/relationships/image" Target="../media/image99.png"/><Relationship Id="rId12" Type="http://schemas.openxmlformats.org/officeDocument/2006/relationships/image" Target="../media/image104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8.png"/><Relationship Id="rId11" Type="http://schemas.openxmlformats.org/officeDocument/2006/relationships/image" Target="../media/image103.png"/><Relationship Id="rId5" Type="http://schemas.openxmlformats.org/officeDocument/2006/relationships/image" Target="../media/image97.png"/><Relationship Id="rId10" Type="http://schemas.openxmlformats.org/officeDocument/2006/relationships/image" Target="../media/image102.png"/><Relationship Id="rId4" Type="http://schemas.openxmlformats.org/officeDocument/2006/relationships/image" Target="../media/image96.png"/><Relationship Id="rId9" Type="http://schemas.openxmlformats.org/officeDocument/2006/relationships/image" Target="../media/image101.png"/><Relationship Id="rId14" Type="http://schemas.openxmlformats.org/officeDocument/2006/relationships/image" Target="../media/image106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13" Type="http://schemas.openxmlformats.org/officeDocument/2006/relationships/image" Target="../media/image116.png"/><Relationship Id="rId3" Type="http://schemas.openxmlformats.org/officeDocument/2006/relationships/audio" Target="../media/audio2.wav"/><Relationship Id="rId7" Type="http://schemas.openxmlformats.org/officeDocument/2006/relationships/image" Target="../media/image110.png"/><Relationship Id="rId12" Type="http://schemas.openxmlformats.org/officeDocument/2006/relationships/image" Target="../media/image115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9.png"/><Relationship Id="rId11" Type="http://schemas.openxmlformats.org/officeDocument/2006/relationships/image" Target="../media/image114.png"/><Relationship Id="rId5" Type="http://schemas.openxmlformats.org/officeDocument/2006/relationships/image" Target="../media/image108.png"/><Relationship Id="rId10" Type="http://schemas.openxmlformats.org/officeDocument/2006/relationships/image" Target="../media/image113.png"/><Relationship Id="rId4" Type="http://schemas.openxmlformats.org/officeDocument/2006/relationships/image" Target="../media/image107.png"/><Relationship Id="rId9" Type="http://schemas.openxmlformats.org/officeDocument/2006/relationships/image" Target="../media/image112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2000">
              <a:srgbClr val="CCFF33"/>
            </a:gs>
            <a:gs pos="27000">
              <a:srgbClr val="92EA13"/>
            </a:gs>
            <a:gs pos="44000">
              <a:srgbClr val="6FDE00"/>
            </a:gs>
            <a:gs pos="61000">
              <a:srgbClr val="FFFF00"/>
            </a:gs>
            <a:gs pos="77000">
              <a:srgbClr val="FF9933"/>
            </a:gs>
            <a:gs pos="98000">
              <a:srgbClr val="CC0066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ame 25">
            <a:extLst>
              <a:ext uri="{FF2B5EF4-FFF2-40B4-BE49-F238E27FC236}">
                <a16:creationId xmlns:a16="http://schemas.microsoft.com/office/drawing/2014/main" id="{B1732C50-C4B3-4DC9-B20D-BCDE421730B7}"/>
              </a:ext>
            </a:extLst>
          </p:cNvPr>
          <p:cNvSpPr/>
          <p:nvPr/>
        </p:nvSpPr>
        <p:spPr>
          <a:xfrm>
            <a:off x="675861" y="207318"/>
            <a:ext cx="9055431" cy="6443364"/>
          </a:xfrm>
          <a:prstGeom prst="frame">
            <a:avLst>
              <a:gd name="adj1" fmla="val 1394"/>
            </a:avLst>
          </a:pr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7A82503-1301-4CD4-A87A-0646897989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12" r="5010" b="35804"/>
          <a:stretch/>
        </p:blipFill>
        <p:spPr>
          <a:xfrm>
            <a:off x="775251" y="296979"/>
            <a:ext cx="8825467" cy="25765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0F4E6376-B423-470B-BA50-AF07FBC42D5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615" r="3042" b="8164"/>
          <a:stretch/>
        </p:blipFill>
        <p:spPr>
          <a:xfrm>
            <a:off x="1054084" y="4540241"/>
            <a:ext cx="1818324" cy="1817033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C6B2DDEB-058C-4368-A89A-B3590F8E955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96" t="17504" r="9614" b="21951"/>
          <a:stretch/>
        </p:blipFill>
        <p:spPr>
          <a:xfrm flipH="1">
            <a:off x="7140401" y="3984442"/>
            <a:ext cx="2305878" cy="2408615"/>
          </a:xfrm>
          <a:prstGeom prst="rect">
            <a:avLst/>
          </a:prstGeom>
          <a:effectLst>
            <a:glow rad="127000">
              <a:schemeClr val="bg1"/>
            </a:glow>
          </a:effec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2F102D21-C84E-404B-9E17-92266ABCAC88}"/>
              </a:ext>
            </a:extLst>
          </p:cNvPr>
          <p:cNvSpPr/>
          <p:nvPr/>
        </p:nvSpPr>
        <p:spPr>
          <a:xfrm>
            <a:off x="2677150" y="4723825"/>
            <a:ext cx="4457161" cy="14465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 w="13462">
                  <a:solidFill>
                    <a:prstClr val="white"/>
                  </a:solidFill>
                  <a:prstDash val="solid"/>
                </a:ln>
                <a:solidFill>
                  <a:srgbClr val="002060"/>
                </a:solidFill>
                <a:effectLst>
                  <a:glow rad="63500">
                    <a:prstClr val="white"/>
                  </a:glow>
                  <a:outerShdw dist="38100" dir="2700000" algn="bl" rotWithShape="0">
                    <a:srgbClr val="5B9BD5"/>
                  </a:outerShdw>
                </a:effectLst>
                <a:uLnTx/>
                <a:uFillTx/>
                <a:latin typeface="Eras Bold ITC" panose="020B0907030504020204" pitchFamily="34" charset="0"/>
                <a:ea typeface="+mn-ea"/>
                <a:cs typeface="+mn-cs"/>
              </a:rPr>
              <a:t>STEP 1: 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 w="13462">
                  <a:solidFill>
                    <a:prstClr val="white"/>
                  </a:solidFill>
                  <a:prstDash val="solid"/>
                </a:ln>
                <a:solidFill>
                  <a:srgbClr val="002060"/>
                </a:solidFill>
                <a:effectLst>
                  <a:glow rad="63500">
                    <a:prstClr val="white"/>
                  </a:glow>
                  <a:outerShdw dist="38100" dir="2700000" algn="bl" rotWithShape="0">
                    <a:srgbClr val="5B9BD5"/>
                  </a:outerShdw>
                </a:effectLst>
                <a:uLnTx/>
                <a:uFillTx/>
                <a:latin typeface="Eras Bold ITC" panose="020B0907030504020204" pitchFamily="34" charset="0"/>
                <a:ea typeface="+mn-ea"/>
                <a:cs typeface="+mn-cs"/>
              </a:rPr>
              <a:t>PRE-READING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4230DCE-954A-48D2-BBE1-24CCCFB76551}"/>
              </a:ext>
            </a:extLst>
          </p:cNvPr>
          <p:cNvSpPr/>
          <p:nvPr/>
        </p:nvSpPr>
        <p:spPr>
          <a:xfrm>
            <a:off x="1391975" y="2922874"/>
            <a:ext cx="7623202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glow rad="127000">
                    <a:prstClr val="white"/>
                  </a:glow>
                  <a:outerShdw blurRad="50800" dist="38100" dir="18900000" algn="bl" rotWithShape="0">
                    <a:prstClr val="black">
                      <a:alpha val="40000"/>
                    </a:prstClr>
                  </a:outerShdw>
                  <a:reflection stA="99000" endPos="0" dist="50800" dir="5400000" sy="-100000" algn="bl" rotWithShape="0"/>
                </a:effectLst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CONTEXTUALIZED AND LOCALIZED LEARNING MATERIALS FOR 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glow rad="127000">
                    <a:prstClr val="white"/>
                  </a:glow>
                  <a:outerShdw blurRad="50800" dist="38100" dir="18900000" algn="bl" rotWithShape="0">
                    <a:prstClr val="black">
                      <a:alpha val="40000"/>
                    </a:prstClr>
                  </a:outerShdw>
                  <a:reflection stA="99000" endPos="0" dist="50800" dir="5400000" sy="-100000" algn="bl" rotWithShape="0"/>
                </a:effectLst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READING INTERVENTION</a:t>
            </a:r>
          </a:p>
        </p:txBody>
      </p:sp>
      <p:sp>
        <p:nvSpPr>
          <p:cNvPr id="30" name="Text Box 4">
            <a:extLst>
              <a:ext uri="{FF2B5EF4-FFF2-40B4-BE49-F238E27FC236}">
                <a16:creationId xmlns:a16="http://schemas.microsoft.com/office/drawing/2014/main" id="{394D1CE7-03BB-4024-AD0E-B534377311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5861" y="6292231"/>
            <a:ext cx="2943846" cy="292100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  <a:effectLst/>
          <a:extLst/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PH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Alfonso B. </a:t>
            </a:r>
            <a:r>
              <a:rPr kumimoji="0" lang="en-PH" altLang="en-US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Dagani</a:t>
            </a:r>
            <a:r>
              <a:rPr kumimoji="0" lang="en-PH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 Integrated School</a:t>
            </a:r>
            <a:endParaRPr kumimoji="0" lang="en-US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18827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6A39E68-CA84-491D-9C0C-CB9972DEB92A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287932">
            <a:off x="892342" y="605943"/>
            <a:ext cx="2610561" cy="3309703"/>
          </a:xfrm>
          <a:prstGeom prst="rect">
            <a:avLst/>
          </a:prstGeom>
          <a:ln>
            <a:noFill/>
          </a:ln>
          <a:effectLst>
            <a:glow rad="12700">
              <a:schemeClr val="tx1"/>
            </a:glow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6ECC1D9-5365-4761-9634-E4363094CF1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8756" y="3143521"/>
            <a:ext cx="2792889" cy="3147211"/>
          </a:xfrm>
          <a:prstGeom prst="rect">
            <a:avLst/>
          </a:prstGeom>
          <a:ln>
            <a:noFill/>
          </a:ln>
          <a:effectLst>
            <a:glow rad="12700">
              <a:schemeClr val="tx1"/>
            </a:glow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AB655F6-5D06-4165-B07D-0D952577648F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1645" y="823136"/>
            <a:ext cx="2469170" cy="3631738"/>
          </a:xfrm>
          <a:prstGeom prst="rect">
            <a:avLst/>
          </a:prstGeom>
          <a:ln>
            <a:noFill/>
          </a:ln>
          <a:effectLst>
            <a:glow rad="12700">
              <a:schemeClr val="tx1"/>
            </a:glow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  <p:sp>
        <p:nvSpPr>
          <p:cNvPr id="5" name="Frame 4">
            <a:extLst>
              <a:ext uri="{FF2B5EF4-FFF2-40B4-BE49-F238E27FC236}">
                <a16:creationId xmlns:a16="http://schemas.microsoft.com/office/drawing/2014/main" id="{9BD67898-5109-4C5E-ABAB-9FF2ACA7489A}"/>
              </a:ext>
            </a:extLst>
          </p:cNvPr>
          <p:cNvSpPr/>
          <p:nvPr/>
        </p:nvSpPr>
        <p:spPr>
          <a:xfrm>
            <a:off x="149087" y="147245"/>
            <a:ext cx="9571383" cy="6563510"/>
          </a:xfrm>
          <a:prstGeom prst="frame">
            <a:avLst>
              <a:gd name="adj1" fmla="val 1749"/>
            </a:avLst>
          </a:prstGeom>
          <a:solidFill>
            <a:srgbClr val="002060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207951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4861546-3686-46EE-BC85-11C764263C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519" r="6632" b="14894"/>
          <a:stretch/>
        </p:blipFill>
        <p:spPr>
          <a:xfrm>
            <a:off x="1595567" y="3072072"/>
            <a:ext cx="2238760" cy="291216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CA534A8-F391-4551-A045-24AF8583A59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80" b="23159"/>
          <a:stretch/>
        </p:blipFill>
        <p:spPr>
          <a:xfrm rot="20553206">
            <a:off x="4537301" y="4054938"/>
            <a:ext cx="3524128" cy="1546875"/>
          </a:xfrm>
          <a:prstGeom prst="rect">
            <a:avLst/>
          </a:prstGeom>
          <a:ln>
            <a:noFill/>
          </a:ln>
          <a:effectLst>
            <a:glow rad="12700">
              <a:schemeClr val="tx1"/>
            </a:glow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C9064C-93CE-40A1-8AD2-4D64C4DB72F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463817" flipH="1">
            <a:off x="5925469" y="1219158"/>
            <a:ext cx="3218420" cy="2188161"/>
          </a:xfrm>
          <a:prstGeom prst="rect">
            <a:avLst/>
          </a:prstGeom>
          <a:ln>
            <a:noFill/>
          </a:ln>
          <a:effectLst>
            <a:glow rad="12700">
              <a:schemeClr val="tx1"/>
            </a:glow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  <p:sp>
        <p:nvSpPr>
          <p:cNvPr id="6" name="Frame 5">
            <a:extLst>
              <a:ext uri="{FF2B5EF4-FFF2-40B4-BE49-F238E27FC236}">
                <a16:creationId xmlns:a16="http://schemas.microsoft.com/office/drawing/2014/main" id="{01BCB056-F110-4266-8B0D-DF512865D6BD}"/>
              </a:ext>
            </a:extLst>
          </p:cNvPr>
          <p:cNvSpPr/>
          <p:nvPr/>
        </p:nvSpPr>
        <p:spPr>
          <a:xfrm>
            <a:off x="218661" y="147245"/>
            <a:ext cx="9501809" cy="6563510"/>
          </a:xfrm>
          <a:prstGeom prst="frame">
            <a:avLst>
              <a:gd name="adj1" fmla="val 1749"/>
            </a:avLst>
          </a:prstGeom>
          <a:solidFill>
            <a:srgbClr val="002060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A185CA-CFB5-4784-83AA-83DBA9AB25D3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445" y="873763"/>
            <a:ext cx="3003355" cy="1558807"/>
          </a:xfrm>
          <a:prstGeom prst="rect">
            <a:avLst/>
          </a:prstGeom>
          <a:ln>
            <a:noFill/>
          </a:ln>
          <a:effectLst>
            <a:glow rad="12700">
              <a:schemeClr val="tx1"/>
            </a:glow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83936691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44A881B1-6BE6-4232-A862-271D414BF927}"/>
              </a:ext>
            </a:extLst>
          </p:cNvPr>
          <p:cNvSpPr/>
          <p:nvPr/>
        </p:nvSpPr>
        <p:spPr>
          <a:xfrm>
            <a:off x="2251272" y="1620464"/>
            <a:ext cx="581101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>
                  <a:glow rad="127000">
                    <a:prstClr val="white"/>
                  </a:glow>
                </a:effectLst>
                <a:uLnTx/>
                <a:uFillTx/>
                <a:latin typeface="Alfabeto" panose="020B0502020202020204" pitchFamily="34" charset="0"/>
                <a:ea typeface="+mn-ea"/>
                <a:cs typeface="+mn-cs"/>
              </a:rPr>
              <a:t>Sound Discrimination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63E9B13C-89B2-491B-B462-77AE394464D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96" t="17504" r="9614" b="21951"/>
          <a:stretch/>
        </p:blipFill>
        <p:spPr>
          <a:xfrm>
            <a:off x="3116207" y="2458886"/>
            <a:ext cx="3673586" cy="3837260"/>
          </a:xfrm>
          <a:prstGeom prst="rect">
            <a:avLst/>
          </a:prstGeom>
          <a:effectLst>
            <a:glow rad="127000">
              <a:schemeClr val="bg1"/>
            </a:glow>
          </a:effectLst>
        </p:spPr>
      </p:pic>
      <p:sp>
        <p:nvSpPr>
          <p:cNvPr id="26" name="Flowchart: Alternate Process 25">
            <a:extLst>
              <a:ext uri="{FF2B5EF4-FFF2-40B4-BE49-F238E27FC236}">
                <a16:creationId xmlns:a16="http://schemas.microsoft.com/office/drawing/2014/main" id="{C8483B5C-9087-4243-AFA9-628C37A7D832}"/>
              </a:ext>
            </a:extLst>
          </p:cNvPr>
          <p:cNvSpPr/>
          <p:nvPr/>
        </p:nvSpPr>
        <p:spPr>
          <a:xfrm>
            <a:off x="7752521" y="147245"/>
            <a:ext cx="2026917" cy="510778"/>
          </a:xfrm>
          <a:prstGeom prst="flowChartAlternateProcess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>
                  <a:glow rad="127000">
                    <a:prstClr val="white"/>
                  </a:glow>
                </a:effectLst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Step 1: </a:t>
            </a:r>
            <a:r>
              <a:rPr lang="en-US" sz="2400" b="1" dirty="0">
                <a:solidFill>
                  <a:srgbClr val="002060"/>
                </a:solidFill>
                <a:effectLst>
                  <a:glow rad="127000">
                    <a:prstClr val="white"/>
                  </a:glow>
                </a:effectLst>
                <a:latin typeface="Arial Black" panose="020B0A04020102020204" pitchFamily="34" charset="0"/>
              </a:rPr>
              <a:t>B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>
                <a:glow rad="127000">
                  <a:prstClr val="white"/>
                </a:glow>
              </a:effectLst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35727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1F49B460-1BE9-443C-B529-633B7144450E}"/>
              </a:ext>
            </a:extLst>
          </p:cNvPr>
          <p:cNvSpPr/>
          <p:nvPr/>
        </p:nvSpPr>
        <p:spPr>
          <a:xfrm>
            <a:off x="593035" y="1229325"/>
            <a:ext cx="88590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effectLst>
                  <a:glow rad="127000">
                    <a:schemeClr val="bg1"/>
                  </a:glow>
                </a:effectLst>
                <a:latin typeface="Alfabeto" panose="020B0502020202020204" pitchFamily="34" charset="0"/>
              </a:rPr>
              <a:t>Sound Discrimination</a:t>
            </a:r>
          </a:p>
        </p:txBody>
      </p: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73B2E7E4-4265-43E5-9AE9-9BF1102EF8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0093112"/>
              </p:ext>
            </p:extLst>
          </p:nvPr>
        </p:nvGraphicFramePr>
        <p:xfrm>
          <a:off x="523460" y="1910903"/>
          <a:ext cx="8859079" cy="3505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6698">
                  <a:extLst>
                    <a:ext uri="{9D8B030D-6E8A-4147-A177-3AD203B41FA5}">
                      <a16:colId xmlns:a16="http://schemas.microsoft.com/office/drawing/2014/main" val="3639433357"/>
                    </a:ext>
                  </a:extLst>
                </a:gridCol>
                <a:gridCol w="6142381">
                  <a:extLst>
                    <a:ext uri="{9D8B030D-6E8A-4147-A177-3AD203B41FA5}">
                      <a16:colId xmlns:a16="http://schemas.microsoft.com/office/drawing/2014/main" val="5980064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800" b="1" dirty="0">
                          <a:solidFill>
                            <a:schemeClr val="tx1"/>
                          </a:solidFill>
                          <a:latin typeface="Alfabeto" panose="020B0502020202020204" pitchFamily="34" charset="0"/>
                        </a:rPr>
                        <a:t>Objectives :</a:t>
                      </a:r>
                    </a:p>
                    <a:p>
                      <a:pPr algn="l"/>
                      <a:r>
                        <a:rPr lang="en-US" sz="2800" b="1" i="1" dirty="0" err="1">
                          <a:solidFill>
                            <a:srgbClr val="FF0000"/>
                          </a:solidFill>
                          <a:latin typeface="Alfabeto" panose="020B0502020202020204" pitchFamily="34" charset="0"/>
                        </a:rPr>
                        <a:t>Mga</a:t>
                      </a:r>
                      <a:r>
                        <a:rPr lang="en-US" sz="2800" b="1" i="1" dirty="0">
                          <a:solidFill>
                            <a:srgbClr val="FF0000"/>
                          </a:solidFill>
                          <a:latin typeface="Alfabeto" panose="020B0502020202020204" pitchFamily="34" charset="0"/>
                        </a:rPr>
                        <a:t> </a:t>
                      </a:r>
                      <a:r>
                        <a:rPr lang="en-US" sz="2800" b="1" i="1" dirty="0" err="1">
                          <a:solidFill>
                            <a:srgbClr val="FF0000"/>
                          </a:solidFill>
                          <a:latin typeface="Alfabeto" panose="020B0502020202020204" pitchFamily="34" charset="0"/>
                        </a:rPr>
                        <a:t>Tumong</a:t>
                      </a:r>
                      <a:r>
                        <a:rPr lang="en-US" sz="2800" b="1" dirty="0">
                          <a:solidFill>
                            <a:srgbClr val="FF0000"/>
                          </a:solidFill>
                          <a:latin typeface="Alfabeto" panose="020B0502020202020204" pitchFamily="34" charset="0"/>
                        </a:rPr>
                        <a:t>:</a:t>
                      </a:r>
                      <a:endParaRPr lang="en-PH" sz="2800" b="1" dirty="0">
                        <a:solidFill>
                          <a:srgbClr val="FF0000"/>
                        </a:solidFill>
                        <a:latin typeface="Alfabeto" panose="020B05020202020202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en-US" sz="2800" b="0" dirty="0">
                          <a:solidFill>
                            <a:schemeClr val="tx1"/>
                          </a:solidFill>
                          <a:latin typeface="Alfabeto" panose="020B0502020202020204" pitchFamily="34" charset="0"/>
                        </a:rPr>
                        <a:t>1. Recognize the printed image</a:t>
                      </a:r>
                    </a:p>
                    <a:p>
                      <a:pPr marL="447675" indent="-447675" algn="l">
                        <a:buNone/>
                      </a:pPr>
                      <a:r>
                        <a:rPr lang="en-US" sz="2800" b="0" i="1" dirty="0">
                          <a:solidFill>
                            <a:srgbClr val="FF0000"/>
                          </a:solidFill>
                          <a:latin typeface="Alfabeto" panose="020B0502020202020204" pitchFamily="34" charset="0"/>
                        </a:rPr>
                        <a:t>    </a:t>
                      </a:r>
                      <a:r>
                        <a:rPr lang="fi-FI" sz="2800" b="0" i="1" dirty="0">
                          <a:solidFill>
                            <a:srgbClr val="FF0000"/>
                          </a:solidFill>
                          <a:latin typeface="Alfabeto" panose="020B0502020202020204" pitchFamily="34" charset="0"/>
                        </a:rPr>
                        <a:t>Makaila sa nakaimprinta nga hulagway</a:t>
                      </a:r>
                    </a:p>
                    <a:p>
                      <a:pPr marL="0" indent="0" algn="l">
                        <a:buNone/>
                      </a:pPr>
                      <a:r>
                        <a:rPr lang="en-US" sz="2800" b="0" i="0" dirty="0">
                          <a:solidFill>
                            <a:schemeClr val="tx1"/>
                          </a:solidFill>
                          <a:latin typeface="Alfabeto" panose="020B0502020202020204" pitchFamily="34" charset="0"/>
                        </a:rPr>
                        <a:t>2. Identify the beginning sound of the name in the given picture</a:t>
                      </a:r>
                    </a:p>
                    <a:p>
                      <a:pPr marL="268288" indent="-268288" algn="l">
                        <a:buNone/>
                      </a:pPr>
                      <a:r>
                        <a:rPr lang="en-US" sz="2800" b="0" i="1" dirty="0">
                          <a:solidFill>
                            <a:srgbClr val="FF0000"/>
                          </a:solidFill>
                          <a:latin typeface="Alfabeto" panose="020B0502020202020204" pitchFamily="34" charset="0"/>
                        </a:rPr>
                        <a:t>  Ilha ang </a:t>
                      </a:r>
                      <a:r>
                        <a:rPr lang="en-US" sz="2800" b="0" i="1" dirty="0" err="1">
                          <a:solidFill>
                            <a:srgbClr val="FF0000"/>
                          </a:solidFill>
                          <a:latin typeface="Alfabeto" panose="020B0502020202020204" pitchFamily="34" charset="0"/>
                        </a:rPr>
                        <a:t>sinugdanan</a:t>
                      </a:r>
                      <a:r>
                        <a:rPr lang="en-US" sz="2800" b="0" i="1" dirty="0">
                          <a:solidFill>
                            <a:srgbClr val="FF0000"/>
                          </a:solidFill>
                          <a:latin typeface="Alfabeto" panose="020B0502020202020204" pitchFamily="34" charset="0"/>
                        </a:rPr>
                        <a:t> </a:t>
                      </a:r>
                      <a:r>
                        <a:rPr lang="en-US" sz="2800" b="0" i="1" dirty="0" err="1">
                          <a:solidFill>
                            <a:srgbClr val="FF0000"/>
                          </a:solidFill>
                          <a:latin typeface="Alfabeto" panose="020B0502020202020204" pitchFamily="34" charset="0"/>
                        </a:rPr>
                        <a:t>nga</a:t>
                      </a:r>
                      <a:r>
                        <a:rPr lang="en-US" sz="2800" b="0" i="1" dirty="0">
                          <a:solidFill>
                            <a:srgbClr val="FF0000"/>
                          </a:solidFill>
                          <a:latin typeface="Alfabeto" panose="020B0502020202020204" pitchFamily="34" charset="0"/>
                        </a:rPr>
                        <a:t> </a:t>
                      </a:r>
                      <a:r>
                        <a:rPr lang="en-US" sz="2800" b="0" i="1" dirty="0" err="1">
                          <a:solidFill>
                            <a:srgbClr val="FF0000"/>
                          </a:solidFill>
                          <a:latin typeface="Alfabeto" panose="020B0502020202020204" pitchFamily="34" charset="0"/>
                        </a:rPr>
                        <a:t>tingog</a:t>
                      </a:r>
                      <a:r>
                        <a:rPr lang="en-US" sz="2800" b="0" i="1" dirty="0">
                          <a:solidFill>
                            <a:srgbClr val="FF0000"/>
                          </a:solidFill>
                          <a:latin typeface="Alfabeto" panose="020B0502020202020204" pitchFamily="34" charset="0"/>
                        </a:rPr>
                        <a:t> </a:t>
                      </a:r>
                      <a:r>
                        <a:rPr lang="en-US" sz="2800" b="0" i="1" dirty="0" err="1">
                          <a:solidFill>
                            <a:srgbClr val="FF0000"/>
                          </a:solidFill>
                          <a:latin typeface="Alfabeto" panose="020B0502020202020204" pitchFamily="34" charset="0"/>
                        </a:rPr>
                        <a:t>sa</a:t>
                      </a:r>
                      <a:r>
                        <a:rPr lang="en-US" sz="2800" b="0" i="1" dirty="0">
                          <a:solidFill>
                            <a:srgbClr val="FF0000"/>
                          </a:solidFill>
                          <a:latin typeface="Alfabeto" panose="020B0502020202020204" pitchFamily="34" charset="0"/>
                        </a:rPr>
                        <a:t> </a:t>
                      </a:r>
                      <a:r>
                        <a:rPr lang="en-US" sz="2800" b="0" i="1" dirty="0" err="1">
                          <a:solidFill>
                            <a:srgbClr val="FF0000"/>
                          </a:solidFill>
                          <a:latin typeface="Alfabeto" panose="020B0502020202020204" pitchFamily="34" charset="0"/>
                        </a:rPr>
                        <a:t>ngalan</a:t>
                      </a:r>
                      <a:r>
                        <a:rPr lang="en-US" sz="2800" b="0" i="1" dirty="0">
                          <a:solidFill>
                            <a:srgbClr val="FF0000"/>
                          </a:solidFill>
                          <a:latin typeface="Alfabeto" panose="020B0502020202020204" pitchFamily="34" charset="0"/>
                        </a:rPr>
                        <a:t> </a:t>
                      </a:r>
                      <a:r>
                        <a:rPr lang="en-US" sz="2800" b="0" i="1" dirty="0" err="1">
                          <a:solidFill>
                            <a:srgbClr val="FF0000"/>
                          </a:solidFill>
                          <a:latin typeface="Alfabeto" panose="020B0502020202020204" pitchFamily="34" charset="0"/>
                        </a:rPr>
                        <a:t>sa</a:t>
                      </a:r>
                      <a:r>
                        <a:rPr lang="en-US" sz="2800" b="0" i="1" dirty="0">
                          <a:solidFill>
                            <a:srgbClr val="FF0000"/>
                          </a:solidFill>
                          <a:latin typeface="Alfabeto" panose="020B0502020202020204" pitchFamily="34" charset="0"/>
                        </a:rPr>
                        <a:t> </a:t>
                      </a:r>
                      <a:r>
                        <a:rPr lang="en-US" sz="2800" b="0" i="1" dirty="0" err="1">
                          <a:solidFill>
                            <a:srgbClr val="FF0000"/>
                          </a:solidFill>
                          <a:latin typeface="Alfabeto" panose="020B0502020202020204" pitchFamily="34" charset="0"/>
                        </a:rPr>
                        <a:t>gihatag</a:t>
                      </a:r>
                      <a:r>
                        <a:rPr lang="en-US" sz="2800" b="0" i="1" dirty="0">
                          <a:solidFill>
                            <a:srgbClr val="FF0000"/>
                          </a:solidFill>
                          <a:latin typeface="Alfabeto" panose="020B0502020202020204" pitchFamily="34" charset="0"/>
                        </a:rPr>
                        <a:t> </a:t>
                      </a:r>
                      <a:r>
                        <a:rPr lang="en-US" sz="2800" b="0" i="1" dirty="0" err="1">
                          <a:solidFill>
                            <a:srgbClr val="FF0000"/>
                          </a:solidFill>
                          <a:latin typeface="Alfabeto" panose="020B0502020202020204" pitchFamily="34" charset="0"/>
                        </a:rPr>
                        <a:t>nga</a:t>
                      </a:r>
                      <a:r>
                        <a:rPr lang="en-US" sz="2800" b="0" i="1" dirty="0">
                          <a:solidFill>
                            <a:srgbClr val="FF0000"/>
                          </a:solidFill>
                          <a:latin typeface="Alfabeto" panose="020B0502020202020204" pitchFamily="34" charset="0"/>
                        </a:rPr>
                        <a:t> </a:t>
                      </a:r>
                      <a:r>
                        <a:rPr lang="en-US" sz="2800" b="0" i="1" dirty="0" err="1">
                          <a:solidFill>
                            <a:srgbClr val="FF0000"/>
                          </a:solidFill>
                          <a:latin typeface="Alfabeto" panose="020B0502020202020204" pitchFamily="34" charset="0"/>
                        </a:rPr>
                        <a:t>hulagway</a:t>
                      </a:r>
                      <a:r>
                        <a:rPr lang="en-US" sz="2800" b="0" i="1" dirty="0">
                          <a:solidFill>
                            <a:srgbClr val="FF0000"/>
                          </a:solidFill>
                          <a:latin typeface="Alfabeto" panose="020B0502020202020204" pitchFamily="34" charset="0"/>
                        </a:rPr>
                        <a:t>.</a:t>
                      </a:r>
                      <a:endParaRPr lang="en-PH" sz="2800" b="0" i="1" dirty="0">
                        <a:solidFill>
                          <a:srgbClr val="FF0000"/>
                        </a:solidFill>
                        <a:latin typeface="Alfabeto" panose="020B05020202020202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92521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9071052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ame 14">
            <a:extLst>
              <a:ext uri="{FF2B5EF4-FFF2-40B4-BE49-F238E27FC236}">
                <a16:creationId xmlns:a16="http://schemas.microsoft.com/office/drawing/2014/main" id="{2066F132-F0B8-4EFE-BCA8-C000B8CCE4AD}"/>
              </a:ext>
            </a:extLst>
          </p:cNvPr>
          <p:cNvSpPr/>
          <p:nvPr/>
        </p:nvSpPr>
        <p:spPr>
          <a:xfrm>
            <a:off x="228601" y="147245"/>
            <a:ext cx="9491870" cy="6563510"/>
          </a:xfrm>
          <a:prstGeom prst="frame">
            <a:avLst>
              <a:gd name="adj1" fmla="val 1749"/>
            </a:avLst>
          </a:prstGeom>
          <a:solidFill>
            <a:srgbClr val="002060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CD070A2-2ABB-4C8A-93FE-292A8B29D114}"/>
              </a:ext>
            </a:extLst>
          </p:cNvPr>
          <p:cNvSpPr/>
          <p:nvPr/>
        </p:nvSpPr>
        <p:spPr>
          <a:xfrm rot="20456129">
            <a:off x="1375126" y="574160"/>
            <a:ext cx="986167" cy="186204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15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2060"/>
                </a:solidFill>
                <a:effectLst>
                  <a:glow rad="152400">
                    <a:srgbClr val="FFFF00">
                      <a:alpha val="40000"/>
                    </a:srgbClr>
                  </a:glow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lfabeto" panose="020B0502020202020204" pitchFamily="34" charset="0"/>
              </a:rPr>
              <a:t>1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A616992-BE39-4A10-B2C0-BD97685F086D}"/>
              </a:ext>
            </a:extLst>
          </p:cNvPr>
          <p:cNvSpPr/>
          <p:nvPr/>
        </p:nvSpPr>
        <p:spPr>
          <a:xfrm rot="1180696">
            <a:off x="2031751" y="4378713"/>
            <a:ext cx="986167" cy="186204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15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FF00"/>
                </a:solidFill>
                <a:effectLst>
                  <a:glow rad="152400">
                    <a:srgbClr val="FFFF00">
                      <a:alpha val="40000"/>
                    </a:srgbClr>
                  </a:glow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lfabeto" panose="020B0502020202020204" pitchFamily="34" charset="0"/>
              </a:rPr>
              <a:t>2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80D2EE7-22EB-4326-B19E-0BD03368A766}"/>
              </a:ext>
            </a:extLst>
          </p:cNvPr>
          <p:cNvSpPr/>
          <p:nvPr/>
        </p:nvSpPr>
        <p:spPr>
          <a:xfrm rot="19512210">
            <a:off x="6882367" y="2730885"/>
            <a:ext cx="799238" cy="185780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15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C00000"/>
                </a:solidFill>
                <a:effectLst>
                  <a:glow rad="152400">
                    <a:srgbClr val="FFFF00">
                      <a:alpha val="40000"/>
                    </a:srgbClr>
                  </a:glow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lfabeto" panose="020B0502020202020204" pitchFamily="34" charset="0"/>
              </a:rPr>
              <a:t>3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FEC1DE8-C0EA-4B01-A47D-D77F2C29EDA3}"/>
              </a:ext>
            </a:extLst>
          </p:cNvPr>
          <p:cNvSpPr/>
          <p:nvPr/>
        </p:nvSpPr>
        <p:spPr>
          <a:xfrm rot="20440284">
            <a:off x="2829045" y="1276123"/>
            <a:ext cx="986167" cy="186204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15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70C0"/>
                </a:solidFill>
                <a:effectLst>
                  <a:glow rad="152400">
                    <a:srgbClr val="FFFF00">
                      <a:alpha val="40000"/>
                    </a:srgbClr>
                  </a:glow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lfabeto" panose="020B0502020202020204" pitchFamily="34" charset="0"/>
              </a:rPr>
              <a:t>4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EF65203-1445-4DC4-ACD0-19FB79A165A5}"/>
              </a:ext>
            </a:extLst>
          </p:cNvPr>
          <p:cNvSpPr/>
          <p:nvPr/>
        </p:nvSpPr>
        <p:spPr>
          <a:xfrm rot="20440284">
            <a:off x="3624555" y="2530901"/>
            <a:ext cx="1851789" cy="37702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39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glow rad="152400">
                    <a:srgbClr val="FFFF00">
                      <a:alpha val="40000"/>
                    </a:srgbClr>
                  </a:glow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lfabeto" panose="020B0502020202020204" pitchFamily="34" charset="0"/>
              </a:rPr>
              <a:t>5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E69E0BF-0324-4B16-A5B9-6691455019DF}"/>
              </a:ext>
            </a:extLst>
          </p:cNvPr>
          <p:cNvSpPr/>
          <p:nvPr/>
        </p:nvSpPr>
        <p:spPr>
          <a:xfrm>
            <a:off x="7736300" y="5004534"/>
            <a:ext cx="1300356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80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7030A0"/>
                </a:solidFill>
                <a:effectLst>
                  <a:glow rad="152400">
                    <a:srgbClr val="FFFF00">
                      <a:alpha val="40000"/>
                    </a:srgbClr>
                  </a:glow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lfabeto" panose="020B0502020202020204" pitchFamily="34" charset="0"/>
              </a:rPr>
              <a:t>10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B413B72-9793-4EF7-9445-9D92F7005759}"/>
              </a:ext>
            </a:extLst>
          </p:cNvPr>
          <p:cNvSpPr/>
          <p:nvPr/>
        </p:nvSpPr>
        <p:spPr>
          <a:xfrm rot="20440284">
            <a:off x="886767" y="2757625"/>
            <a:ext cx="852982" cy="186204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15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66"/>
                </a:solidFill>
                <a:effectLst>
                  <a:glow rad="152400">
                    <a:srgbClr val="FFFF00">
                      <a:alpha val="40000"/>
                    </a:srgbClr>
                  </a:glow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lfabeto" panose="020B0502020202020204" pitchFamily="34" charset="0"/>
              </a:rPr>
              <a:t>7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03B8146-CD4B-4E1C-AFF3-4C1E8AFF792C}"/>
              </a:ext>
            </a:extLst>
          </p:cNvPr>
          <p:cNvSpPr/>
          <p:nvPr/>
        </p:nvSpPr>
        <p:spPr>
          <a:xfrm rot="1156837">
            <a:off x="7962591" y="274644"/>
            <a:ext cx="1148071" cy="221599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38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663300"/>
                </a:solidFill>
                <a:effectLst>
                  <a:glow rad="152400">
                    <a:srgbClr val="FFFF00">
                      <a:alpha val="40000"/>
                    </a:srgbClr>
                  </a:glow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lfabeto" panose="020B0502020202020204" pitchFamily="34" charset="0"/>
              </a:rPr>
              <a:t>8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47ADC51-E3A1-45B6-AFE9-DA51268EE53C}"/>
              </a:ext>
            </a:extLst>
          </p:cNvPr>
          <p:cNvSpPr/>
          <p:nvPr/>
        </p:nvSpPr>
        <p:spPr>
          <a:xfrm rot="20440284">
            <a:off x="5520746" y="1147228"/>
            <a:ext cx="644727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6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2">
                    <a:lumMod val="75000"/>
                  </a:schemeClr>
                </a:solidFill>
                <a:effectLst>
                  <a:glow rad="152400">
                    <a:srgbClr val="FFFF00">
                      <a:alpha val="40000"/>
                    </a:srgbClr>
                  </a:glow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lfabeto" panose="020B0502020202020204" pitchFamily="34" charset="0"/>
              </a:rPr>
              <a:t>9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956874-3728-4C92-BBB8-0A0BC06AF32D}"/>
              </a:ext>
            </a:extLst>
          </p:cNvPr>
          <p:cNvSpPr txBox="1"/>
          <p:nvPr/>
        </p:nvSpPr>
        <p:spPr>
          <a:xfrm>
            <a:off x="3806687" y="402152"/>
            <a:ext cx="24546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Alfabeto" panose="020B0502020202020204" pitchFamily="34" charset="0"/>
              </a:rPr>
              <a:t>Numbers </a:t>
            </a:r>
            <a:endParaRPr lang="en-PH" sz="3200" b="1" dirty="0">
              <a:latin typeface="Alfabeto" panose="020B0502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B25F6CE-78FA-4D65-8238-72CBA4956607}"/>
              </a:ext>
            </a:extLst>
          </p:cNvPr>
          <p:cNvSpPr/>
          <p:nvPr/>
        </p:nvSpPr>
        <p:spPr>
          <a:xfrm>
            <a:off x="6460839" y="5309737"/>
            <a:ext cx="644727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6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9900CC"/>
                </a:solidFill>
                <a:effectLst>
                  <a:glow rad="152400">
                    <a:srgbClr val="FFFF00">
                      <a:alpha val="40000"/>
                    </a:srgbClr>
                  </a:glow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lfabeto" panose="020B0502020202020204" pitchFamily="34" charset="0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366212317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1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ame 14">
            <a:extLst>
              <a:ext uri="{FF2B5EF4-FFF2-40B4-BE49-F238E27FC236}">
                <a16:creationId xmlns:a16="http://schemas.microsoft.com/office/drawing/2014/main" id="{2066F132-F0B8-4EFE-BCA8-C000B8CCE4AD}"/>
              </a:ext>
            </a:extLst>
          </p:cNvPr>
          <p:cNvSpPr/>
          <p:nvPr/>
        </p:nvSpPr>
        <p:spPr>
          <a:xfrm>
            <a:off x="198783" y="147245"/>
            <a:ext cx="9521687" cy="6563510"/>
          </a:xfrm>
          <a:prstGeom prst="frame">
            <a:avLst>
              <a:gd name="adj1" fmla="val 1749"/>
            </a:avLst>
          </a:prstGeom>
          <a:solidFill>
            <a:srgbClr val="002060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>
              <a:solidFill>
                <a:schemeClr val="tx1"/>
              </a:solidFill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461523B5-CD54-46AE-8E5D-6AE199B4CE6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944"/>
          <a:stretch/>
        </p:blipFill>
        <p:spPr>
          <a:xfrm>
            <a:off x="459785" y="833193"/>
            <a:ext cx="3131721" cy="190730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A722345-0DBF-42BE-8D6E-2F78628BCAC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4944"/>
          <a:stretch/>
        </p:blipFill>
        <p:spPr>
          <a:xfrm>
            <a:off x="449624" y="3805645"/>
            <a:ext cx="3289661" cy="2561936"/>
          </a:xfrm>
          <a:prstGeom prst="rect">
            <a:avLst/>
          </a:prstGeom>
        </p:spPr>
      </p:pic>
      <p:sp>
        <p:nvSpPr>
          <p:cNvPr id="27" name="Star: 5 Points 26">
            <a:extLst>
              <a:ext uri="{FF2B5EF4-FFF2-40B4-BE49-F238E27FC236}">
                <a16:creationId xmlns:a16="http://schemas.microsoft.com/office/drawing/2014/main" id="{25671DF1-F5ED-46DE-97E1-E8864976BEE1}"/>
              </a:ext>
            </a:extLst>
          </p:cNvPr>
          <p:cNvSpPr/>
          <p:nvPr/>
        </p:nvSpPr>
        <p:spPr>
          <a:xfrm>
            <a:off x="3722611" y="1786844"/>
            <a:ext cx="1792941" cy="1607098"/>
          </a:xfrm>
          <a:prstGeom prst="star5">
            <a:avLst/>
          </a:prstGeom>
          <a:solidFill>
            <a:srgbClr val="FFFF00"/>
          </a:solidFill>
          <a:ln>
            <a:solidFill>
              <a:schemeClr val="accent4">
                <a:lumMod val="75000"/>
              </a:schemeClr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8" name="Moon 27">
            <a:extLst>
              <a:ext uri="{FF2B5EF4-FFF2-40B4-BE49-F238E27FC236}">
                <a16:creationId xmlns:a16="http://schemas.microsoft.com/office/drawing/2014/main" id="{C08DBCD1-F1BA-4B30-A8F5-4BBB9F3562CF}"/>
              </a:ext>
            </a:extLst>
          </p:cNvPr>
          <p:cNvSpPr/>
          <p:nvPr/>
        </p:nvSpPr>
        <p:spPr>
          <a:xfrm>
            <a:off x="4619082" y="4552934"/>
            <a:ext cx="1107142" cy="1607098"/>
          </a:xfrm>
          <a:prstGeom prst="moon">
            <a:avLst/>
          </a:prstGeom>
          <a:solidFill>
            <a:srgbClr val="FFFF00"/>
          </a:solidFill>
          <a:ln>
            <a:solidFill>
              <a:schemeClr val="accent4">
                <a:lumMod val="75000"/>
              </a:schemeClr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9" name="Cloud 28">
            <a:extLst>
              <a:ext uri="{FF2B5EF4-FFF2-40B4-BE49-F238E27FC236}">
                <a16:creationId xmlns:a16="http://schemas.microsoft.com/office/drawing/2014/main" id="{A95E148E-D5FA-4B72-8B08-4672904A099B}"/>
              </a:ext>
            </a:extLst>
          </p:cNvPr>
          <p:cNvSpPr/>
          <p:nvPr/>
        </p:nvSpPr>
        <p:spPr>
          <a:xfrm>
            <a:off x="6609016" y="2053923"/>
            <a:ext cx="2571427" cy="1439732"/>
          </a:xfrm>
          <a:prstGeom prst="cloud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8F44A7AF-7451-4463-B51D-6D203A2B31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6595" y="4619600"/>
            <a:ext cx="2946398" cy="131988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C973D9D5-A95A-408F-9650-44F80BEF7BD1}"/>
              </a:ext>
            </a:extLst>
          </p:cNvPr>
          <p:cNvSpPr txBox="1"/>
          <p:nvPr/>
        </p:nvSpPr>
        <p:spPr>
          <a:xfrm>
            <a:off x="3313769" y="442101"/>
            <a:ext cx="32784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Alfabeto" panose="020B0502020202020204" pitchFamily="34" charset="0"/>
              </a:rPr>
              <a:t>Things in the Sky</a:t>
            </a:r>
            <a:endParaRPr lang="en-PH" sz="3200" b="1" dirty="0">
              <a:latin typeface="Alfabeto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433653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900" decel="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900" decel="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900" decel="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900" decel="10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900" decel="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2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B5CDF68C-B99B-4EF8-ACC1-598D6253EEDE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38206">
            <a:off x="3495879" y="1054557"/>
            <a:ext cx="2286118" cy="3362498"/>
          </a:xfrm>
          <a:prstGeom prst="rect">
            <a:avLst/>
          </a:prstGeom>
          <a:ln>
            <a:noFill/>
          </a:ln>
          <a:effectLst>
            <a:glow rad="12700">
              <a:schemeClr val="tx1"/>
            </a:glow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  <p:sp>
        <p:nvSpPr>
          <p:cNvPr id="15" name="Frame 14">
            <a:extLst>
              <a:ext uri="{FF2B5EF4-FFF2-40B4-BE49-F238E27FC236}">
                <a16:creationId xmlns:a16="http://schemas.microsoft.com/office/drawing/2014/main" id="{2066F132-F0B8-4EFE-BCA8-C000B8CCE4AD}"/>
              </a:ext>
            </a:extLst>
          </p:cNvPr>
          <p:cNvSpPr/>
          <p:nvPr/>
        </p:nvSpPr>
        <p:spPr>
          <a:xfrm>
            <a:off x="129209" y="147245"/>
            <a:ext cx="9591261" cy="6563510"/>
          </a:xfrm>
          <a:prstGeom prst="frame">
            <a:avLst>
              <a:gd name="adj1" fmla="val 1749"/>
            </a:avLst>
          </a:prstGeom>
          <a:solidFill>
            <a:srgbClr val="002060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>
              <a:solidFill>
                <a:schemeClr val="tx1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4C3798C-9F79-4D9D-AE90-BEA63B80E54E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749524">
            <a:off x="6733140" y="3355654"/>
            <a:ext cx="1885136" cy="2772721"/>
          </a:xfrm>
          <a:prstGeom prst="rect">
            <a:avLst/>
          </a:prstGeom>
          <a:ln>
            <a:noFill/>
          </a:ln>
          <a:effectLst>
            <a:glow rad="12700">
              <a:schemeClr val="tx1"/>
            </a:glow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4B0105E-A1A5-438B-BFCB-58293B3B281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094" b="2633"/>
          <a:stretch/>
        </p:blipFill>
        <p:spPr>
          <a:xfrm>
            <a:off x="421286" y="800015"/>
            <a:ext cx="2755804" cy="2075314"/>
          </a:xfrm>
          <a:prstGeom prst="rect">
            <a:avLst/>
          </a:prstGeom>
          <a:ln>
            <a:noFill/>
          </a:ln>
          <a:effectLst>
            <a:glow rad="12700">
              <a:schemeClr val="tx1"/>
            </a:glow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2FE522D-8C2D-47C9-BCC1-E3B8A0D06589}"/>
              </a:ext>
            </a:extLst>
          </p:cNvPr>
          <p:cNvSpPr txBox="1"/>
          <p:nvPr/>
        </p:nvSpPr>
        <p:spPr>
          <a:xfrm>
            <a:off x="3666737" y="332578"/>
            <a:ext cx="24449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Alfabeto" panose="020B0502020202020204" pitchFamily="34" charset="0"/>
              </a:rPr>
              <a:t>Vegetables</a:t>
            </a:r>
            <a:endParaRPr lang="en-PH" sz="3200" b="1" dirty="0">
              <a:latin typeface="Alfabeto" panose="020B0502020202020204" pitchFamily="34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3DEEDE12-BDB0-4675-95A4-C3740FF50E4B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801" y="3804885"/>
            <a:ext cx="1774956" cy="2610664"/>
          </a:xfrm>
          <a:prstGeom prst="rect">
            <a:avLst/>
          </a:prstGeom>
          <a:ln>
            <a:noFill/>
          </a:ln>
          <a:effectLst>
            <a:glow rad="12700">
              <a:schemeClr val="tx1"/>
            </a:glow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E8C6679-B30F-4465-A74C-3858C7D36696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5586" y="4484983"/>
            <a:ext cx="2728779" cy="1855260"/>
          </a:xfrm>
          <a:prstGeom prst="rect">
            <a:avLst/>
          </a:prstGeom>
          <a:ln>
            <a:noFill/>
          </a:ln>
          <a:effectLst>
            <a:glow rad="12700">
              <a:schemeClr val="tx1"/>
            </a:glow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C9938F76-FB63-4CE1-9407-5E6A803AF28E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519448">
            <a:off x="7661236" y="837679"/>
            <a:ext cx="927283" cy="2939860"/>
          </a:xfrm>
          <a:prstGeom prst="rect">
            <a:avLst/>
          </a:prstGeom>
          <a:ln>
            <a:noFill/>
          </a:ln>
          <a:effectLst>
            <a:glow rad="12700">
              <a:schemeClr val="tx1"/>
            </a:glow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8669087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ame 14">
            <a:extLst>
              <a:ext uri="{FF2B5EF4-FFF2-40B4-BE49-F238E27FC236}">
                <a16:creationId xmlns:a16="http://schemas.microsoft.com/office/drawing/2014/main" id="{2066F132-F0B8-4EFE-BCA8-C000B8CCE4AD}"/>
              </a:ext>
            </a:extLst>
          </p:cNvPr>
          <p:cNvSpPr/>
          <p:nvPr/>
        </p:nvSpPr>
        <p:spPr>
          <a:xfrm>
            <a:off x="139149" y="147245"/>
            <a:ext cx="9581322" cy="6563510"/>
          </a:xfrm>
          <a:prstGeom prst="frame">
            <a:avLst>
              <a:gd name="adj1" fmla="val 1749"/>
            </a:avLst>
          </a:prstGeom>
          <a:solidFill>
            <a:srgbClr val="002060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2FE522D-8C2D-47C9-BCC1-E3B8A0D06589}"/>
              </a:ext>
            </a:extLst>
          </p:cNvPr>
          <p:cNvSpPr txBox="1"/>
          <p:nvPr/>
        </p:nvSpPr>
        <p:spPr>
          <a:xfrm>
            <a:off x="4505785" y="366023"/>
            <a:ext cx="11208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Alfabeto" panose="020B0502020202020204" pitchFamily="34" charset="0"/>
              </a:rPr>
              <a:t>Fruits</a:t>
            </a:r>
            <a:endParaRPr lang="en-PH" sz="3200" b="1" dirty="0">
              <a:latin typeface="Alfabeto" panose="020B0502020202020204" pitchFamily="34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3877EFC-2F6A-437A-B22E-F1916CE9F527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07529">
            <a:off x="836958" y="662492"/>
            <a:ext cx="1583923" cy="2942203"/>
          </a:xfrm>
          <a:prstGeom prst="rect">
            <a:avLst/>
          </a:prstGeom>
          <a:ln>
            <a:noFill/>
          </a:ln>
          <a:effectLst>
            <a:glow rad="12700">
              <a:schemeClr val="tx1"/>
            </a:glow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A4F85AF3-5697-41C0-B89D-B2CC232F7B8F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12392">
            <a:off x="6632631" y="3449818"/>
            <a:ext cx="1956846" cy="2878194"/>
          </a:xfrm>
          <a:prstGeom prst="rect">
            <a:avLst/>
          </a:prstGeom>
          <a:ln>
            <a:noFill/>
          </a:ln>
          <a:effectLst>
            <a:glow rad="12700">
              <a:schemeClr val="tx1"/>
            </a:glow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16DB5810-F29C-49C5-908F-E54F9140B2E7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90626">
            <a:off x="3527361" y="1586354"/>
            <a:ext cx="1956846" cy="2878195"/>
          </a:xfrm>
          <a:prstGeom prst="rect">
            <a:avLst/>
          </a:prstGeom>
          <a:ln>
            <a:noFill/>
          </a:ln>
          <a:effectLst>
            <a:glow rad="12700">
              <a:schemeClr val="tx1"/>
            </a:glow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23096E0D-8D28-4B35-97B8-24E9DDFE73A4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98244">
            <a:off x="6992243" y="992911"/>
            <a:ext cx="1786261" cy="2281366"/>
          </a:xfrm>
          <a:prstGeom prst="rect">
            <a:avLst/>
          </a:prstGeom>
          <a:ln>
            <a:noFill/>
          </a:ln>
          <a:effectLst>
            <a:glow rad="12700">
              <a:schemeClr val="tx1"/>
            </a:glow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6D51025A-75CD-4879-8760-FAB06B8DC886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361" y="4667179"/>
            <a:ext cx="2536301" cy="1551291"/>
          </a:xfrm>
          <a:prstGeom prst="rect">
            <a:avLst/>
          </a:prstGeom>
          <a:ln>
            <a:noFill/>
          </a:ln>
          <a:effectLst>
            <a:glow rad="12700">
              <a:schemeClr val="tx1"/>
            </a:glow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71078309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ame 14">
            <a:extLst>
              <a:ext uri="{FF2B5EF4-FFF2-40B4-BE49-F238E27FC236}">
                <a16:creationId xmlns:a16="http://schemas.microsoft.com/office/drawing/2014/main" id="{2066F132-F0B8-4EFE-BCA8-C000B8CCE4AD}"/>
              </a:ext>
            </a:extLst>
          </p:cNvPr>
          <p:cNvSpPr/>
          <p:nvPr/>
        </p:nvSpPr>
        <p:spPr>
          <a:xfrm>
            <a:off x="159027" y="147245"/>
            <a:ext cx="9561444" cy="6563510"/>
          </a:xfrm>
          <a:prstGeom prst="frame">
            <a:avLst>
              <a:gd name="adj1" fmla="val 1749"/>
            </a:avLst>
          </a:prstGeom>
          <a:solidFill>
            <a:srgbClr val="002060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2FE522D-8C2D-47C9-BCC1-E3B8A0D06589}"/>
              </a:ext>
            </a:extLst>
          </p:cNvPr>
          <p:cNvSpPr txBox="1"/>
          <p:nvPr/>
        </p:nvSpPr>
        <p:spPr>
          <a:xfrm>
            <a:off x="3149548" y="468254"/>
            <a:ext cx="36838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Alfabeto" panose="020B0502020202020204" pitchFamily="34" charset="0"/>
              </a:rPr>
              <a:t>Things in School</a:t>
            </a:r>
            <a:endParaRPr lang="en-PH" sz="3200" b="1" dirty="0">
              <a:latin typeface="Alfabeto" panose="020B050202020202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3041430-5A6D-4709-AAEE-CDD7591809D9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294" y="1260701"/>
            <a:ext cx="2114659" cy="2482978"/>
          </a:xfrm>
          <a:prstGeom prst="rect">
            <a:avLst/>
          </a:prstGeom>
          <a:ln>
            <a:noFill/>
          </a:ln>
          <a:effectLst>
            <a:glow rad="12700">
              <a:schemeClr val="tx1"/>
            </a:glow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242DAD2-A71E-4478-B107-804587ABD6C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557" y="4898390"/>
            <a:ext cx="2423990" cy="1317216"/>
          </a:xfrm>
          <a:prstGeom prst="rect">
            <a:avLst/>
          </a:prstGeom>
          <a:ln>
            <a:noFill/>
          </a:ln>
          <a:effectLst>
            <a:glow rad="12700">
              <a:schemeClr val="tx1"/>
            </a:glow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99A149E-6B75-4620-92FB-0B66F09C8392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3076" y="4371012"/>
            <a:ext cx="2477367" cy="1844594"/>
          </a:xfrm>
          <a:prstGeom prst="rect">
            <a:avLst/>
          </a:prstGeom>
          <a:ln>
            <a:noFill/>
          </a:ln>
          <a:effectLst>
            <a:glow rad="12700">
              <a:schemeClr val="tx1"/>
            </a:glow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514D383-32A1-431A-8774-B43F42151CA3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4220" y="1229806"/>
            <a:ext cx="2114659" cy="3110311"/>
          </a:xfrm>
          <a:prstGeom prst="rect">
            <a:avLst/>
          </a:prstGeom>
          <a:ln>
            <a:noFill/>
          </a:ln>
          <a:effectLst>
            <a:glow rad="12700">
              <a:schemeClr val="tx1"/>
            </a:glow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ABAD3BAA-0781-4F68-BF96-D274A90C910A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15111">
            <a:off x="7162774" y="1196273"/>
            <a:ext cx="1264295" cy="2833375"/>
          </a:xfrm>
          <a:prstGeom prst="rect">
            <a:avLst/>
          </a:prstGeom>
          <a:ln>
            <a:noFill/>
          </a:ln>
          <a:effectLst>
            <a:glow rad="12700">
              <a:schemeClr val="tx1"/>
            </a:glow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591F4D94-E062-4752-AAD0-F004CEE3586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99" t="10688" r="10316" b="19510"/>
          <a:stretch/>
        </p:blipFill>
        <p:spPr>
          <a:xfrm>
            <a:off x="3926716" y="4811353"/>
            <a:ext cx="2052567" cy="1188126"/>
          </a:xfrm>
          <a:prstGeom prst="rect">
            <a:avLst/>
          </a:prstGeom>
          <a:ln>
            <a:noFill/>
          </a:ln>
          <a:effectLst>
            <a:glow rad="12700">
              <a:schemeClr val="tx1"/>
            </a:glow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05505036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ame 14">
            <a:extLst>
              <a:ext uri="{FF2B5EF4-FFF2-40B4-BE49-F238E27FC236}">
                <a16:creationId xmlns:a16="http://schemas.microsoft.com/office/drawing/2014/main" id="{2066F132-F0B8-4EFE-BCA8-C000B8CCE4AD}"/>
              </a:ext>
            </a:extLst>
          </p:cNvPr>
          <p:cNvSpPr/>
          <p:nvPr/>
        </p:nvSpPr>
        <p:spPr>
          <a:xfrm>
            <a:off x="188843" y="147245"/>
            <a:ext cx="9531627" cy="6563510"/>
          </a:xfrm>
          <a:prstGeom prst="frame">
            <a:avLst>
              <a:gd name="adj1" fmla="val 1749"/>
            </a:avLst>
          </a:prstGeom>
          <a:solidFill>
            <a:srgbClr val="002060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2FE522D-8C2D-47C9-BCC1-E3B8A0D06589}"/>
              </a:ext>
            </a:extLst>
          </p:cNvPr>
          <p:cNvSpPr txBox="1"/>
          <p:nvPr/>
        </p:nvSpPr>
        <p:spPr>
          <a:xfrm>
            <a:off x="3320135" y="473164"/>
            <a:ext cx="37946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Alfabeto" panose="020B0502020202020204" pitchFamily="34" charset="0"/>
              </a:rPr>
              <a:t>Animals Around Us</a:t>
            </a:r>
            <a:endParaRPr lang="en-PH" sz="3200" b="1" dirty="0">
              <a:latin typeface="Alfabeto" panose="020B0502020202020204" pitchFamily="34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CC54889-595D-4A5F-9D47-C0058EA6D407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2491" y="2293181"/>
            <a:ext cx="2901017" cy="1972363"/>
          </a:xfrm>
          <a:prstGeom prst="rect">
            <a:avLst/>
          </a:prstGeom>
          <a:ln>
            <a:noFill/>
          </a:ln>
          <a:effectLst>
            <a:glow rad="12700">
              <a:schemeClr val="tx1"/>
            </a:glow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B249757-ABFA-404E-B18B-C2A7FC9E4663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49787" y="4286266"/>
            <a:ext cx="2170348" cy="1948595"/>
          </a:xfrm>
          <a:prstGeom prst="rect">
            <a:avLst/>
          </a:prstGeom>
          <a:ln>
            <a:noFill/>
          </a:ln>
          <a:effectLst>
            <a:glow rad="12700">
              <a:schemeClr val="tx1"/>
            </a:glow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CE2B3DB7-98EB-420E-BFD9-748F77A2953C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6687" y="1330768"/>
            <a:ext cx="2175053" cy="1948595"/>
          </a:xfrm>
          <a:prstGeom prst="rect">
            <a:avLst/>
          </a:prstGeom>
          <a:ln>
            <a:noFill/>
          </a:ln>
          <a:effectLst>
            <a:glow rad="12700">
              <a:schemeClr val="tx1"/>
            </a:glow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2695F55E-B525-4B70-B408-BDCFA2DB9857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56642" y="1125919"/>
            <a:ext cx="1825124" cy="2684453"/>
          </a:xfrm>
          <a:prstGeom prst="rect">
            <a:avLst/>
          </a:prstGeom>
          <a:ln>
            <a:noFill/>
          </a:ln>
          <a:effectLst>
            <a:glow rad="12700">
              <a:schemeClr val="tx1"/>
            </a:glow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0FA283C-6587-41E3-8B5B-9A6A7C516AE8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9868" y="3810372"/>
            <a:ext cx="2910575" cy="2574464"/>
          </a:xfrm>
          <a:prstGeom prst="rect">
            <a:avLst/>
          </a:prstGeom>
          <a:ln>
            <a:noFill/>
          </a:ln>
          <a:effectLst>
            <a:glow rad="12700">
              <a:schemeClr val="tx1"/>
            </a:glow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47691476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>
            <a:extLst>
              <a:ext uri="{FF2B5EF4-FFF2-40B4-BE49-F238E27FC236}">
                <a16:creationId xmlns:a16="http://schemas.microsoft.com/office/drawing/2014/main" id="{B927FD85-9330-456C-B142-9BFA888217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6043" y="1630019"/>
            <a:ext cx="8478079" cy="4497940"/>
          </a:xfrm>
          <a:prstGeom prst="rect">
            <a:avLst/>
          </a:prstGeom>
          <a:noFill/>
          <a:ln w="12700" algn="ctr">
            <a:solidFill>
              <a:srgbClr val="0C0C0C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vert="horz" wrap="square" lIns="457200" tIns="457200" rIns="457200" bIns="45720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PH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Writers: 	Meriam P. </a:t>
            </a:r>
            <a:r>
              <a:rPr kumimoji="0" lang="en-PH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Juguilon</a:t>
            </a:r>
            <a:endParaRPr kumimoji="0" lang="en-PH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PH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	Verna N. </a:t>
            </a:r>
            <a:r>
              <a:rPr kumimoji="0" lang="en-PH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Magsigay</a:t>
            </a:r>
            <a:endParaRPr kumimoji="0" lang="en-PH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	</a:t>
            </a:r>
            <a:r>
              <a:rPr kumimoji="0" lang="en-US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Virgelyn</a:t>
            </a: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 O. </a:t>
            </a:r>
            <a:r>
              <a:rPr kumimoji="0" lang="en-US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Paez</a:t>
            </a:r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	</a:t>
            </a:r>
            <a:r>
              <a:rPr kumimoji="0" lang="en-US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Marites</a:t>
            </a: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 A. </a:t>
            </a:r>
            <a:r>
              <a:rPr kumimoji="0" lang="en-US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Salabsab</a:t>
            </a:r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	Mary Jean Gladys S. Pereyra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	Annabelle M. </a:t>
            </a:r>
            <a:r>
              <a:rPr kumimoji="0" lang="en-US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Salabao</a:t>
            </a:r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	Mary Rose E. </a:t>
            </a:r>
            <a:r>
              <a:rPr kumimoji="0" lang="en-US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Amper</a:t>
            </a:r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	Elvira M. Guzman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	</a:t>
            </a:r>
            <a:r>
              <a:rPr kumimoji="0" lang="en-US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Arzylette</a:t>
            </a: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 B. </a:t>
            </a:r>
            <a:r>
              <a:rPr kumimoji="0" lang="en-US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Magsayo</a:t>
            </a:r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	Julieta S. </a:t>
            </a:r>
            <a:r>
              <a:rPr kumimoji="0" lang="en-US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Maisog</a:t>
            </a:r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	</a:t>
            </a:r>
            <a:endParaRPr kumimoji="0" lang="en-PH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PH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Illustrator: 	</a:t>
            </a:r>
            <a:r>
              <a:rPr kumimoji="0" lang="en-PH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Arzylette</a:t>
            </a:r>
            <a:r>
              <a:rPr kumimoji="0" lang="en-PH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 B. </a:t>
            </a:r>
            <a:r>
              <a:rPr kumimoji="0" lang="en-PH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Magsayo</a:t>
            </a:r>
            <a:endParaRPr kumimoji="0" lang="en-PH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PH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PH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Layout Artist: </a:t>
            </a:r>
            <a:r>
              <a:rPr kumimoji="0" lang="en-PH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Arzylette</a:t>
            </a:r>
            <a:r>
              <a:rPr kumimoji="0" lang="en-PH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 B. </a:t>
            </a:r>
            <a:r>
              <a:rPr kumimoji="0" lang="en-PH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Magsayo</a:t>
            </a:r>
            <a:endParaRPr kumimoji="0" lang="en-PH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PH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PH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Learning Resource Manager:  (School LR Manager)</a:t>
            </a:r>
            <a:r>
              <a:rPr kumimoji="0" lang="en-PH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Ailyn</a:t>
            </a:r>
            <a:r>
              <a:rPr kumimoji="0" lang="en-PH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 T. </a:t>
            </a:r>
            <a:r>
              <a:rPr kumimoji="0" lang="en-PH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Estorba</a:t>
            </a:r>
            <a:endParaRPr kumimoji="0" lang="en-PH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	</a:t>
            </a:r>
            <a:r>
              <a:rPr kumimoji="0" lang="en-PH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	         (School Principal) Joel A. </a:t>
            </a:r>
            <a:r>
              <a:rPr kumimoji="0" lang="en-PH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Mejorada</a:t>
            </a:r>
            <a:r>
              <a:rPr kumimoji="0" lang="en-PH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	</a:t>
            </a: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3" name="Text Box 3">
            <a:extLst>
              <a:ext uri="{FF2B5EF4-FFF2-40B4-BE49-F238E27FC236}">
                <a16:creationId xmlns:a16="http://schemas.microsoft.com/office/drawing/2014/main" id="{62904E03-9371-444D-ADB4-4864019CFD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79081" y="1503621"/>
            <a:ext cx="1747838" cy="362732"/>
          </a:xfrm>
          <a:prstGeom prst="rect">
            <a:avLst/>
          </a:prstGeom>
          <a:solidFill>
            <a:srgbClr val="FFFFFF"/>
          </a:solidFill>
          <a:ln w="12700" algn="ctr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PH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DEVELOPMENT TEAM</a:t>
            </a: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Text Box 4">
            <a:extLst>
              <a:ext uri="{FF2B5EF4-FFF2-40B4-BE49-F238E27FC236}">
                <a16:creationId xmlns:a16="http://schemas.microsoft.com/office/drawing/2014/main" id="{4E103BFA-004A-4B60-82B7-544F1AC165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81077" y="5945023"/>
            <a:ext cx="2943846" cy="292100"/>
          </a:xfrm>
          <a:prstGeom prst="rect">
            <a:avLst/>
          </a:prstGeom>
          <a:solidFill>
            <a:srgbClr val="FFFFFF"/>
          </a:solidFill>
          <a:ln w="12700" algn="ctr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PH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Alfonso B. </a:t>
            </a:r>
            <a:r>
              <a:rPr kumimoji="0" lang="en-PH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Dagani</a:t>
            </a:r>
            <a:r>
              <a:rPr kumimoji="0" lang="en-PH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 Integrated School</a:t>
            </a: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995307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ame 14">
            <a:extLst>
              <a:ext uri="{FF2B5EF4-FFF2-40B4-BE49-F238E27FC236}">
                <a16:creationId xmlns:a16="http://schemas.microsoft.com/office/drawing/2014/main" id="{2066F132-F0B8-4EFE-BCA8-C000B8CCE4AD}"/>
              </a:ext>
            </a:extLst>
          </p:cNvPr>
          <p:cNvSpPr/>
          <p:nvPr/>
        </p:nvSpPr>
        <p:spPr>
          <a:xfrm>
            <a:off x="208723" y="147245"/>
            <a:ext cx="9511748" cy="6563510"/>
          </a:xfrm>
          <a:prstGeom prst="frame">
            <a:avLst>
              <a:gd name="adj1" fmla="val 1749"/>
            </a:avLst>
          </a:prstGeom>
          <a:solidFill>
            <a:srgbClr val="002060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2FE522D-8C2D-47C9-BCC1-E3B8A0D06589}"/>
              </a:ext>
            </a:extLst>
          </p:cNvPr>
          <p:cNvSpPr txBox="1"/>
          <p:nvPr/>
        </p:nvSpPr>
        <p:spPr>
          <a:xfrm>
            <a:off x="3320135" y="473164"/>
            <a:ext cx="31710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Alfabeto" panose="020B0502020202020204" pitchFamily="34" charset="0"/>
              </a:rPr>
              <a:t>Things at Home</a:t>
            </a:r>
            <a:endParaRPr lang="en-PH" sz="3200" b="1" dirty="0">
              <a:latin typeface="Alfabeto" panose="020B0502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725FE47-B9FC-4C4D-9778-D9EBFECEA5E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373" y="1235841"/>
            <a:ext cx="1649593" cy="2523515"/>
          </a:xfrm>
          <a:prstGeom prst="rect">
            <a:avLst/>
          </a:prstGeom>
          <a:ln>
            <a:noFill/>
          </a:ln>
          <a:effectLst>
            <a:glow rad="12700">
              <a:schemeClr val="tx1"/>
            </a:glow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F660C55-6F8E-41D8-BEAF-9D2A4B71E5A1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8337" y="3339548"/>
            <a:ext cx="3171062" cy="2804870"/>
          </a:xfrm>
          <a:prstGeom prst="rect">
            <a:avLst/>
          </a:prstGeom>
          <a:ln>
            <a:noFill/>
          </a:ln>
          <a:effectLst>
            <a:glow rad="12700">
              <a:schemeClr val="tx1"/>
            </a:glow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B61D11B-D1F4-4607-A475-A317C0C2E2E0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9389" y="3835319"/>
            <a:ext cx="1664076" cy="2447579"/>
          </a:xfrm>
          <a:prstGeom prst="rect">
            <a:avLst/>
          </a:prstGeom>
          <a:ln>
            <a:noFill/>
          </a:ln>
          <a:effectLst>
            <a:glow rad="12700">
              <a:schemeClr val="tx1"/>
            </a:glow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F73F2C3-B8D4-42C6-98A1-C709ABBEA784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3465" y="2099295"/>
            <a:ext cx="2551931" cy="1785052"/>
          </a:xfrm>
          <a:prstGeom prst="rect">
            <a:avLst/>
          </a:prstGeom>
          <a:ln>
            <a:noFill/>
          </a:ln>
          <a:effectLst>
            <a:glow rad="12700">
              <a:schemeClr val="tx1"/>
            </a:glow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7822A44-79FF-4743-8A10-ABF23062E1FC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5896" y="888651"/>
            <a:ext cx="2001195" cy="2262462"/>
          </a:xfrm>
          <a:prstGeom prst="rect">
            <a:avLst/>
          </a:prstGeom>
          <a:ln>
            <a:noFill/>
          </a:ln>
          <a:effectLst>
            <a:glow rad="12700">
              <a:schemeClr val="tx1"/>
            </a:glow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76674843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ame 14">
            <a:extLst>
              <a:ext uri="{FF2B5EF4-FFF2-40B4-BE49-F238E27FC236}">
                <a16:creationId xmlns:a16="http://schemas.microsoft.com/office/drawing/2014/main" id="{2066F132-F0B8-4EFE-BCA8-C000B8CCE4AD}"/>
              </a:ext>
            </a:extLst>
          </p:cNvPr>
          <p:cNvSpPr/>
          <p:nvPr/>
        </p:nvSpPr>
        <p:spPr>
          <a:xfrm>
            <a:off x="178905" y="147245"/>
            <a:ext cx="9541566" cy="6563510"/>
          </a:xfrm>
          <a:prstGeom prst="frame">
            <a:avLst>
              <a:gd name="adj1" fmla="val 1749"/>
            </a:avLst>
          </a:prstGeom>
          <a:solidFill>
            <a:srgbClr val="002060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2FE522D-8C2D-47C9-BCC1-E3B8A0D06589}"/>
              </a:ext>
            </a:extLst>
          </p:cNvPr>
          <p:cNvSpPr txBox="1"/>
          <p:nvPr/>
        </p:nvSpPr>
        <p:spPr>
          <a:xfrm>
            <a:off x="3320134" y="473164"/>
            <a:ext cx="36557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Alfabeto" panose="020B0502020202020204" pitchFamily="34" charset="0"/>
              </a:rPr>
              <a:t>Eating Utensils</a:t>
            </a:r>
            <a:endParaRPr lang="en-PH" sz="3200" b="1" dirty="0">
              <a:latin typeface="Alfabeto" panose="020B0502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534D13D-306A-4B00-86E9-0E073FF5C434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55638">
            <a:off x="1001514" y="831809"/>
            <a:ext cx="879333" cy="2820300"/>
          </a:xfrm>
          <a:prstGeom prst="rect">
            <a:avLst/>
          </a:prstGeom>
          <a:ln>
            <a:noFill/>
          </a:ln>
          <a:effectLst>
            <a:glow rad="12700">
              <a:schemeClr val="tx1"/>
            </a:glow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39D4321-32A5-48E2-980C-6C2C78EEF96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2900" y="4327627"/>
            <a:ext cx="2839680" cy="1930661"/>
          </a:xfrm>
          <a:prstGeom prst="rect">
            <a:avLst/>
          </a:prstGeom>
          <a:ln>
            <a:noFill/>
          </a:ln>
          <a:effectLst>
            <a:glow rad="12700">
              <a:schemeClr val="tx1"/>
            </a:glow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96E2481-F1DB-448A-8534-9CE90D40E3BF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20" y="4661484"/>
            <a:ext cx="2460995" cy="1673197"/>
          </a:xfrm>
          <a:prstGeom prst="rect">
            <a:avLst/>
          </a:prstGeom>
          <a:ln>
            <a:noFill/>
          </a:ln>
          <a:effectLst>
            <a:glow rad="12700">
              <a:schemeClr val="tx1"/>
            </a:glow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114003F-3F4F-47C7-817A-E6447806A07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26" r="13056"/>
          <a:stretch/>
        </p:blipFill>
        <p:spPr>
          <a:xfrm rot="2334956">
            <a:off x="6981811" y="800665"/>
            <a:ext cx="1425566" cy="2964933"/>
          </a:xfrm>
          <a:prstGeom prst="rect">
            <a:avLst/>
          </a:prstGeom>
          <a:ln>
            <a:noFill/>
          </a:ln>
          <a:effectLst>
            <a:glow rad="12700">
              <a:schemeClr val="tx1"/>
            </a:glow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F4E3D6A-1AAB-4104-B705-F79E4B4CDC7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-11282" t="-7523" r="-10172" b="-8055"/>
          <a:stretch/>
        </p:blipFill>
        <p:spPr>
          <a:xfrm>
            <a:off x="2927845" y="2055008"/>
            <a:ext cx="3243316" cy="2510705"/>
          </a:xfrm>
          <a:prstGeom prst="rect">
            <a:avLst/>
          </a:prstGeom>
          <a:ln>
            <a:noFill/>
          </a:ln>
          <a:effectLst>
            <a:glow rad="12700">
              <a:schemeClr val="tx1"/>
            </a:glow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84692052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44A881B1-6BE6-4232-A862-271D414BF927}"/>
              </a:ext>
            </a:extLst>
          </p:cNvPr>
          <p:cNvSpPr/>
          <p:nvPr/>
        </p:nvSpPr>
        <p:spPr>
          <a:xfrm>
            <a:off x="2097157" y="1620464"/>
            <a:ext cx="5965133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>
                  <a:glow rad="127000">
                    <a:prstClr val="white"/>
                  </a:glow>
                </a:effectLst>
                <a:uLnTx/>
                <a:uFillTx/>
                <a:latin typeface="Alfabeto" panose="020B0502020202020204" pitchFamily="34" charset="0"/>
                <a:ea typeface="+mn-ea"/>
                <a:cs typeface="+mn-cs"/>
              </a:rPr>
              <a:t>Sound Manipulation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63E9B13C-89B2-491B-B462-77AE394464D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96" t="17504" r="9614" b="21951"/>
          <a:stretch/>
        </p:blipFill>
        <p:spPr>
          <a:xfrm>
            <a:off x="3116207" y="2458886"/>
            <a:ext cx="3673586" cy="3837260"/>
          </a:xfrm>
          <a:prstGeom prst="rect">
            <a:avLst/>
          </a:prstGeom>
          <a:effectLst>
            <a:glow rad="127000">
              <a:schemeClr val="bg1"/>
            </a:glow>
          </a:effectLst>
        </p:spPr>
      </p:pic>
      <p:sp>
        <p:nvSpPr>
          <p:cNvPr id="26" name="Flowchart: Alternate Process 25">
            <a:extLst>
              <a:ext uri="{FF2B5EF4-FFF2-40B4-BE49-F238E27FC236}">
                <a16:creationId xmlns:a16="http://schemas.microsoft.com/office/drawing/2014/main" id="{C8483B5C-9087-4243-AFA9-628C37A7D832}"/>
              </a:ext>
            </a:extLst>
          </p:cNvPr>
          <p:cNvSpPr/>
          <p:nvPr/>
        </p:nvSpPr>
        <p:spPr>
          <a:xfrm>
            <a:off x="7752521" y="147245"/>
            <a:ext cx="2026917" cy="510778"/>
          </a:xfrm>
          <a:prstGeom prst="flowChartAlternateProcess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>
                  <a:glow rad="127000">
                    <a:prstClr val="white"/>
                  </a:glow>
                </a:effectLst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Step 1: C</a:t>
            </a:r>
          </a:p>
        </p:txBody>
      </p:sp>
    </p:spTree>
    <p:extLst>
      <p:ext uri="{BB962C8B-B14F-4D97-AF65-F5344CB8AC3E}">
        <p14:creationId xmlns:p14="http://schemas.microsoft.com/office/powerpoint/2010/main" val="709635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1F49B460-1BE9-443C-B529-633B7144450E}"/>
              </a:ext>
            </a:extLst>
          </p:cNvPr>
          <p:cNvSpPr/>
          <p:nvPr/>
        </p:nvSpPr>
        <p:spPr>
          <a:xfrm>
            <a:off x="523460" y="926390"/>
            <a:ext cx="885907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effectLst>
                  <a:glow rad="127000">
                    <a:schemeClr val="bg1"/>
                  </a:glow>
                </a:effectLst>
                <a:latin typeface="Alfabeto" panose="020B0502020202020204" pitchFamily="34" charset="0"/>
              </a:rPr>
              <a:t>Sound Manipulation</a:t>
            </a:r>
          </a:p>
        </p:txBody>
      </p: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73B2E7E4-4265-43E5-9AE9-9BF1102EF8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5459985"/>
              </p:ext>
            </p:extLst>
          </p:nvPr>
        </p:nvGraphicFramePr>
        <p:xfrm>
          <a:off x="523460" y="1572970"/>
          <a:ext cx="8859079" cy="4358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26636">
                  <a:extLst>
                    <a:ext uri="{9D8B030D-6E8A-4147-A177-3AD203B41FA5}">
                      <a16:colId xmlns:a16="http://schemas.microsoft.com/office/drawing/2014/main" val="3639433357"/>
                    </a:ext>
                  </a:extLst>
                </a:gridCol>
                <a:gridCol w="6132443">
                  <a:extLst>
                    <a:ext uri="{9D8B030D-6E8A-4147-A177-3AD203B41FA5}">
                      <a16:colId xmlns:a16="http://schemas.microsoft.com/office/drawing/2014/main" val="5980064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800" b="1" dirty="0">
                          <a:solidFill>
                            <a:schemeClr val="tx1"/>
                          </a:solidFill>
                          <a:latin typeface="Alfabeto" panose="020B0502020202020204" pitchFamily="34" charset="0"/>
                        </a:rPr>
                        <a:t>Objectives</a:t>
                      </a:r>
                      <a:r>
                        <a:rPr lang="en-US" sz="2800" b="0" dirty="0">
                          <a:solidFill>
                            <a:schemeClr val="tx1"/>
                          </a:solidFill>
                          <a:latin typeface="Alfabeto" panose="020B0502020202020204" pitchFamily="34" charset="0"/>
                        </a:rPr>
                        <a:t> :</a:t>
                      </a:r>
                    </a:p>
                    <a:p>
                      <a:pPr algn="l"/>
                      <a:r>
                        <a:rPr lang="en-US" sz="2800" b="1" i="1" dirty="0" err="1">
                          <a:solidFill>
                            <a:srgbClr val="FF0000"/>
                          </a:solidFill>
                          <a:latin typeface="Alfabeto" panose="020B0502020202020204" pitchFamily="34" charset="0"/>
                        </a:rPr>
                        <a:t>Mga</a:t>
                      </a:r>
                      <a:r>
                        <a:rPr lang="en-US" sz="2800" b="1" i="1" dirty="0">
                          <a:solidFill>
                            <a:srgbClr val="FF0000"/>
                          </a:solidFill>
                          <a:latin typeface="Alfabeto" panose="020B0502020202020204" pitchFamily="34" charset="0"/>
                        </a:rPr>
                        <a:t> </a:t>
                      </a:r>
                      <a:r>
                        <a:rPr lang="en-US" sz="2800" b="1" i="1" dirty="0" err="1">
                          <a:solidFill>
                            <a:srgbClr val="FF0000"/>
                          </a:solidFill>
                          <a:latin typeface="Alfabeto" panose="020B0502020202020204" pitchFamily="34" charset="0"/>
                        </a:rPr>
                        <a:t>Tumong</a:t>
                      </a:r>
                      <a:r>
                        <a:rPr lang="en-US" sz="2800" b="1" dirty="0">
                          <a:solidFill>
                            <a:srgbClr val="FF0000"/>
                          </a:solidFill>
                          <a:latin typeface="Alfabeto" panose="020B0502020202020204" pitchFamily="34" charset="0"/>
                        </a:rPr>
                        <a:t>:</a:t>
                      </a:r>
                      <a:endParaRPr lang="en-PH" sz="2800" b="1" dirty="0">
                        <a:solidFill>
                          <a:srgbClr val="FF0000"/>
                        </a:solidFill>
                        <a:latin typeface="Alfabeto" panose="020B05020202020202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en-US" sz="2800" b="0" dirty="0">
                          <a:solidFill>
                            <a:schemeClr val="tx1"/>
                          </a:solidFill>
                          <a:latin typeface="Alfabeto" panose="020B0502020202020204" pitchFamily="34" charset="0"/>
                        </a:rPr>
                        <a:t>1. Identify the beginning sound of the name of a given picture</a:t>
                      </a:r>
                    </a:p>
                    <a:p>
                      <a:pPr marL="0" indent="0" algn="l">
                        <a:buNone/>
                      </a:pPr>
                      <a:r>
                        <a:rPr lang="fi-FI" sz="2800" b="0" i="1" dirty="0">
                          <a:solidFill>
                            <a:srgbClr val="FF0000"/>
                          </a:solidFill>
                          <a:latin typeface="Alfabeto" panose="020B0502020202020204" pitchFamily="34" charset="0"/>
                        </a:rPr>
                        <a:t>   Ilha ang sinugdanan nga tingog sa ngalan sa gihatag nga hulagway</a:t>
                      </a:r>
                    </a:p>
                    <a:p>
                      <a:pPr marL="0" indent="0" algn="l">
                        <a:buNone/>
                      </a:pPr>
                      <a:r>
                        <a:rPr lang="en-US" sz="2800" b="0" i="0" dirty="0">
                          <a:solidFill>
                            <a:schemeClr val="tx1"/>
                          </a:solidFill>
                          <a:latin typeface="Alfabeto" panose="020B0502020202020204" pitchFamily="34" charset="0"/>
                        </a:rPr>
                        <a:t>2. Match the pictures with the same beginning sound</a:t>
                      </a:r>
                    </a:p>
                    <a:p>
                      <a:pPr marL="0" indent="0" algn="l">
                        <a:buNone/>
                      </a:pPr>
                      <a:r>
                        <a:rPr lang="en-US" sz="2800" b="0" i="1" dirty="0">
                          <a:solidFill>
                            <a:srgbClr val="FF0000"/>
                          </a:solidFill>
                          <a:latin typeface="Alfabeto" panose="020B0502020202020204" pitchFamily="34" charset="0"/>
                        </a:rPr>
                        <a:t>  </a:t>
                      </a:r>
                      <a:r>
                        <a:rPr lang="en-US" sz="2800" b="0" i="1" dirty="0" err="1">
                          <a:solidFill>
                            <a:srgbClr val="FF0000"/>
                          </a:solidFill>
                          <a:latin typeface="Alfabeto" panose="020B0502020202020204" pitchFamily="34" charset="0"/>
                        </a:rPr>
                        <a:t>Ipares</a:t>
                      </a:r>
                      <a:r>
                        <a:rPr lang="en-US" sz="2800" b="0" i="1" dirty="0">
                          <a:solidFill>
                            <a:srgbClr val="FF0000"/>
                          </a:solidFill>
                          <a:latin typeface="Alfabeto" panose="020B0502020202020204" pitchFamily="34" charset="0"/>
                        </a:rPr>
                        <a:t> ang </a:t>
                      </a:r>
                      <a:r>
                        <a:rPr lang="en-US" sz="2800" b="0" i="1" dirty="0" err="1">
                          <a:solidFill>
                            <a:srgbClr val="FF0000"/>
                          </a:solidFill>
                          <a:latin typeface="Alfabeto" panose="020B0502020202020204" pitchFamily="34" charset="0"/>
                        </a:rPr>
                        <a:t>hulagaway</a:t>
                      </a:r>
                      <a:r>
                        <a:rPr lang="en-US" sz="2800" b="0" i="1" dirty="0">
                          <a:solidFill>
                            <a:srgbClr val="FF0000"/>
                          </a:solidFill>
                          <a:latin typeface="Alfabeto" panose="020B0502020202020204" pitchFamily="34" charset="0"/>
                        </a:rPr>
                        <a:t> </a:t>
                      </a:r>
                      <a:r>
                        <a:rPr lang="en-US" sz="2800" b="0" i="1" dirty="0" err="1">
                          <a:solidFill>
                            <a:srgbClr val="FF0000"/>
                          </a:solidFill>
                          <a:latin typeface="Alfabeto" panose="020B0502020202020204" pitchFamily="34" charset="0"/>
                        </a:rPr>
                        <a:t>nga</a:t>
                      </a:r>
                      <a:r>
                        <a:rPr lang="en-US" sz="2800" b="0" i="1" dirty="0">
                          <a:solidFill>
                            <a:srgbClr val="FF0000"/>
                          </a:solidFill>
                          <a:latin typeface="Alfabeto" panose="020B0502020202020204" pitchFamily="34" charset="0"/>
                        </a:rPr>
                        <a:t> </a:t>
                      </a:r>
                      <a:r>
                        <a:rPr lang="en-US" sz="2800" b="0" i="1" dirty="0" err="1">
                          <a:solidFill>
                            <a:srgbClr val="FF0000"/>
                          </a:solidFill>
                          <a:latin typeface="Alfabeto" panose="020B0502020202020204" pitchFamily="34" charset="0"/>
                        </a:rPr>
                        <a:t>adunay</a:t>
                      </a:r>
                      <a:r>
                        <a:rPr lang="en-US" sz="2800" b="0" i="1" dirty="0">
                          <a:solidFill>
                            <a:srgbClr val="FF0000"/>
                          </a:solidFill>
                          <a:latin typeface="Alfabeto" panose="020B0502020202020204" pitchFamily="34" charset="0"/>
                        </a:rPr>
                        <a:t> </a:t>
                      </a:r>
                      <a:r>
                        <a:rPr lang="en-US" sz="2800" b="0" i="1" dirty="0" err="1">
                          <a:solidFill>
                            <a:srgbClr val="FF0000"/>
                          </a:solidFill>
                          <a:latin typeface="Alfabeto" panose="020B0502020202020204" pitchFamily="34" charset="0"/>
                        </a:rPr>
                        <a:t>pareho</a:t>
                      </a:r>
                      <a:r>
                        <a:rPr lang="en-US" sz="2800" b="0" i="1" dirty="0">
                          <a:solidFill>
                            <a:srgbClr val="FF0000"/>
                          </a:solidFill>
                          <a:latin typeface="Alfabeto" panose="020B0502020202020204" pitchFamily="34" charset="0"/>
                        </a:rPr>
                        <a:t> </a:t>
                      </a:r>
                      <a:r>
                        <a:rPr lang="en-US" sz="2800" b="0" i="1" dirty="0" err="1">
                          <a:solidFill>
                            <a:srgbClr val="FF0000"/>
                          </a:solidFill>
                          <a:latin typeface="Alfabeto" panose="020B0502020202020204" pitchFamily="34" charset="0"/>
                        </a:rPr>
                        <a:t>og</a:t>
                      </a:r>
                      <a:r>
                        <a:rPr lang="en-US" sz="2800" b="0" i="1" dirty="0">
                          <a:solidFill>
                            <a:srgbClr val="FF0000"/>
                          </a:solidFill>
                          <a:latin typeface="Alfabeto" panose="020B0502020202020204" pitchFamily="34" charset="0"/>
                        </a:rPr>
                        <a:t> </a:t>
                      </a:r>
                      <a:r>
                        <a:rPr lang="en-US" sz="2800" b="0" i="1" dirty="0" err="1">
                          <a:solidFill>
                            <a:srgbClr val="FF0000"/>
                          </a:solidFill>
                          <a:latin typeface="Alfabeto" panose="020B0502020202020204" pitchFamily="34" charset="0"/>
                        </a:rPr>
                        <a:t>sidugdanang</a:t>
                      </a:r>
                      <a:r>
                        <a:rPr lang="en-US" sz="2800" b="0" i="1" dirty="0">
                          <a:solidFill>
                            <a:srgbClr val="FF0000"/>
                          </a:solidFill>
                          <a:latin typeface="Alfabeto" panose="020B0502020202020204" pitchFamily="34" charset="0"/>
                        </a:rPr>
                        <a:t> </a:t>
                      </a:r>
                      <a:r>
                        <a:rPr lang="en-US" sz="2800" b="0" i="1" dirty="0" err="1">
                          <a:solidFill>
                            <a:srgbClr val="FF0000"/>
                          </a:solidFill>
                          <a:latin typeface="Alfabeto" panose="020B0502020202020204" pitchFamily="34" charset="0"/>
                        </a:rPr>
                        <a:t>tingog</a:t>
                      </a:r>
                      <a:r>
                        <a:rPr lang="en-US" sz="2800" b="0" i="1" dirty="0">
                          <a:solidFill>
                            <a:srgbClr val="FF0000"/>
                          </a:solidFill>
                          <a:latin typeface="Alfabeto" panose="020B0502020202020204" pitchFamily="34" charset="0"/>
                        </a:rPr>
                        <a:t> </a:t>
                      </a:r>
                      <a:r>
                        <a:rPr lang="en-US" sz="2800" b="0" i="1" dirty="0" err="1">
                          <a:solidFill>
                            <a:srgbClr val="FF0000"/>
                          </a:solidFill>
                          <a:latin typeface="Alfabeto" panose="020B0502020202020204" pitchFamily="34" charset="0"/>
                        </a:rPr>
                        <a:t>sa</a:t>
                      </a:r>
                      <a:r>
                        <a:rPr lang="en-US" sz="2800" b="0" i="1" dirty="0">
                          <a:solidFill>
                            <a:srgbClr val="FF0000"/>
                          </a:solidFill>
                          <a:latin typeface="Alfabeto" panose="020B0502020202020204" pitchFamily="34" charset="0"/>
                        </a:rPr>
                        <a:t> </a:t>
                      </a:r>
                      <a:r>
                        <a:rPr lang="en-US" sz="2800" b="0" i="1" dirty="0" err="1">
                          <a:solidFill>
                            <a:srgbClr val="FF0000"/>
                          </a:solidFill>
                          <a:latin typeface="Alfabeto" panose="020B0502020202020204" pitchFamily="34" charset="0"/>
                        </a:rPr>
                        <a:t>ngalan</a:t>
                      </a:r>
                      <a:endParaRPr lang="en-US" sz="2800" b="0" i="1" dirty="0">
                        <a:solidFill>
                          <a:srgbClr val="FF0000"/>
                        </a:solidFill>
                        <a:latin typeface="Alfabeto" panose="020B05020202020202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92521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6155716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ame 14">
            <a:extLst>
              <a:ext uri="{FF2B5EF4-FFF2-40B4-BE49-F238E27FC236}">
                <a16:creationId xmlns:a16="http://schemas.microsoft.com/office/drawing/2014/main" id="{2066F132-F0B8-4EFE-BCA8-C000B8CCE4AD}"/>
              </a:ext>
            </a:extLst>
          </p:cNvPr>
          <p:cNvSpPr/>
          <p:nvPr/>
        </p:nvSpPr>
        <p:spPr>
          <a:xfrm>
            <a:off x="149087" y="147245"/>
            <a:ext cx="9571383" cy="6563510"/>
          </a:xfrm>
          <a:prstGeom prst="frame">
            <a:avLst>
              <a:gd name="adj1" fmla="val 1749"/>
            </a:avLst>
          </a:prstGeom>
          <a:solidFill>
            <a:srgbClr val="002060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A699DF3-560B-4F96-B7AE-F248ACF06AA0}"/>
              </a:ext>
            </a:extLst>
          </p:cNvPr>
          <p:cNvSpPr txBox="1"/>
          <p:nvPr/>
        </p:nvSpPr>
        <p:spPr>
          <a:xfrm>
            <a:off x="366341" y="677462"/>
            <a:ext cx="9173317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lfabeto" panose="020B0502020202020204" pitchFamily="34" charset="0"/>
              </a:rPr>
              <a:t>Directions:</a:t>
            </a:r>
          </a:p>
          <a:p>
            <a:pPr marL="342900" indent="-342900">
              <a:buAutoNum type="arabicPeriod"/>
            </a:pPr>
            <a:r>
              <a:rPr lang="en-US" sz="2800" dirty="0">
                <a:latin typeface="Alfabeto" panose="020B0502020202020204" pitchFamily="34" charset="0"/>
              </a:rPr>
              <a:t>Identify the name of the pictures printed in flowers and pots.</a:t>
            </a:r>
          </a:p>
          <a:p>
            <a:pPr marL="342900" indent="-342900">
              <a:buAutoNum type="arabicPeriod"/>
            </a:pPr>
            <a:r>
              <a:rPr lang="en-US" sz="2800" dirty="0">
                <a:latin typeface="Alfabeto" panose="020B0502020202020204" pitchFamily="34" charset="0"/>
              </a:rPr>
              <a:t>Match the flower and pot that have the same beginning sound of their pictures’ names.</a:t>
            </a:r>
          </a:p>
          <a:p>
            <a:endParaRPr lang="en-US" sz="2800" dirty="0">
              <a:latin typeface="Alfabeto" panose="020B0502020202020204" pitchFamily="34" charset="0"/>
            </a:endParaRPr>
          </a:p>
          <a:p>
            <a:r>
              <a:rPr lang="en-US" sz="2800" dirty="0" err="1">
                <a:solidFill>
                  <a:srgbClr val="FF0000"/>
                </a:solidFill>
                <a:latin typeface="Alfabeto" panose="020B0502020202020204" pitchFamily="34" charset="0"/>
              </a:rPr>
              <a:t>Mga</a:t>
            </a:r>
            <a:r>
              <a:rPr lang="en-US" sz="2800" dirty="0">
                <a:solidFill>
                  <a:srgbClr val="FF0000"/>
                </a:solidFill>
                <a:latin typeface="Alfabeto" panose="020B0502020202020204" pitchFamily="34" charset="0"/>
              </a:rPr>
              <a:t> </a:t>
            </a:r>
            <a:r>
              <a:rPr lang="en-US" sz="2800" dirty="0" err="1">
                <a:solidFill>
                  <a:srgbClr val="FF0000"/>
                </a:solidFill>
                <a:latin typeface="Alfabeto" panose="020B0502020202020204" pitchFamily="34" charset="0"/>
              </a:rPr>
              <a:t>Direksiyon</a:t>
            </a:r>
            <a:r>
              <a:rPr lang="en-US" sz="2800" dirty="0">
                <a:solidFill>
                  <a:srgbClr val="FF0000"/>
                </a:solidFill>
                <a:latin typeface="Alfabeto" panose="020B0502020202020204" pitchFamily="34" charset="0"/>
              </a:rPr>
              <a:t>:</a:t>
            </a:r>
          </a:p>
          <a:p>
            <a:r>
              <a:rPr lang="en-US" sz="2800" i="1" dirty="0">
                <a:solidFill>
                  <a:srgbClr val="FF0000"/>
                </a:solidFill>
                <a:latin typeface="Alfabeto" panose="020B0502020202020204" pitchFamily="34" charset="0"/>
              </a:rPr>
              <a:t>1. Ilha ang </a:t>
            </a:r>
            <a:r>
              <a:rPr lang="en-US" sz="2800" i="1" dirty="0" err="1">
                <a:solidFill>
                  <a:srgbClr val="FF0000"/>
                </a:solidFill>
                <a:latin typeface="Alfabeto" panose="020B0502020202020204" pitchFamily="34" charset="0"/>
              </a:rPr>
              <a:t>ngalan</a:t>
            </a:r>
            <a:r>
              <a:rPr lang="en-US" sz="2800" i="1" dirty="0">
                <a:solidFill>
                  <a:srgbClr val="FF0000"/>
                </a:solidFill>
                <a:latin typeface="Alfabeto" panose="020B0502020202020204" pitchFamily="34" charset="0"/>
              </a:rPr>
              <a:t> </a:t>
            </a:r>
            <a:r>
              <a:rPr lang="en-US" sz="2800" i="1" dirty="0" err="1">
                <a:solidFill>
                  <a:srgbClr val="FF0000"/>
                </a:solidFill>
                <a:latin typeface="Alfabeto" panose="020B0502020202020204" pitchFamily="34" charset="0"/>
              </a:rPr>
              <a:t>sa</a:t>
            </a:r>
            <a:r>
              <a:rPr lang="en-US" sz="2800" i="1" dirty="0">
                <a:solidFill>
                  <a:srgbClr val="FF0000"/>
                </a:solidFill>
                <a:latin typeface="Alfabeto" panose="020B0502020202020204" pitchFamily="34" charset="0"/>
              </a:rPr>
              <a:t> </a:t>
            </a:r>
            <a:r>
              <a:rPr lang="en-US" sz="2800" i="1" dirty="0" err="1">
                <a:solidFill>
                  <a:srgbClr val="FF0000"/>
                </a:solidFill>
                <a:latin typeface="Alfabeto" panose="020B0502020202020204" pitchFamily="34" charset="0"/>
              </a:rPr>
              <a:t>mga</a:t>
            </a:r>
            <a:r>
              <a:rPr lang="en-US" sz="2800" i="1" dirty="0">
                <a:solidFill>
                  <a:srgbClr val="FF0000"/>
                </a:solidFill>
                <a:latin typeface="Alfabeto" panose="020B0502020202020204" pitchFamily="34" charset="0"/>
              </a:rPr>
              <a:t> </a:t>
            </a:r>
            <a:r>
              <a:rPr lang="en-US" sz="2800" i="1" dirty="0" err="1">
                <a:solidFill>
                  <a:srgbClr val="FF0000"/>
                </a:solidFill>
                <a:latin typeface="Alfabeto" panose="020B0502020202020204" pitchFamily="34" charset="0"/>
              </a:rPr>
              <a:t>hulagway</a:t>
            </a:r>
            <a:r>
              <a:rPr lang="en-US" sz="2800" i="1" dirty="0">
                <a:solidFill>
                  <a:srgbClr val="FF0000"/>
                </a:solidFill>
                <a:latin typeface="Alfabeto" panose="020B0502020202020204" pitchFamily="34" charset="0"/>
              </a:rPr>
              <a:t> </a:t>
            </a:r>
            <a:r>
              <a:rPr lang="en-US" sz="2800" i="1" dirty="0" err="1">
                <a:solidFill>
                  <a:srgbClr val="FF0000"/>
                </a:solidFill>
                <a:latin typeface="Alfabeto" panose="020B0502020202020204" pitchFamily="34" charset="0"/>
              </a:rPr>
              <a:t>nga</a:t>
            </a:r>
            <a:r>
              <a:rPr lang="en-US" sz="2800" i="1" dirty="0">
                <a:solidFill>
                  <a:srgbClr val="FF0000"/>
                </a:solidFill>
                <a:latin typeface="Alfabeto" panose="020B0502020202020204" pitchFamily="34" charset="0"/>
              </a:rPr>
              <a:t> giimprinta </a:t>
            </a:r>
            <a:r>
              <a:rPr lang="en-US" sz="2800" i="1" dirty="0" err="1">
                <a:solidFill>
                  <a:srgbClr val="FF0000"/>
                </a:solidFill>
                <a:latin typeface="Alfabeto" panose="020B0502020202020204" pitchFamily="34" charset="0"/>
              </a:rPr>
              <a:t>sa</a:t>
            </a:r>
            <a:r>
              <a:rPr lang="en-US" sz="2800" i="1" dirty="0">
                <a:solidFill>
                  <a:srgbClr val="FF0000"/>
                </a:solidFill>
                <a:latin typeface="Alfabeto" panose="020B0502020202020204" pitchFamily="34" charset="0"/>
              </a:rPr>
              <a:t> </a:t>
            </a:r>
            <a:r>
              <a:rPr lang="en-US" sz="2800" i="1" dirty="0" err="1">
                <a:solidFill>
                  <a:srgbClr val="FF0000"/>
                </a:solidFill>
                <a:latin typeface="Alfabeto" panose="020B0502020202020204" pitchFamily="34" charset="0"/>
              </a:rPr>
              <a:t>mga</a:t>
            </a:r>
            <a:r>
              <a:rPr lang="en-US" sz="2800" i="1" dirty="0">
                <a:solidFill>
                  <a:srgbClr val="FF0000"/>
                </a:solidFill>
                <a:latin typeface="Alfabeto" panose="020B0502020202020204" pitchFamily="34" charset="0"/>
              </a:rPr>
              <a:t> </a:t>
            </a:r>
            <a:r>
              <a:rPr lang="en-US" sz="2800" i="1" dirty="0" err="1">
                <a:solidFill>
                  <a:srgbClr val="FF0000"/>
                </a:solidFill>
                <a:latin typeface="Alfabeto" panose="020B0502020202020204" pitchFamily="34" charset="0"/>
              </a:rPr>
              <a:t>buwak</a:t>
            </a:r>
            <a:r>
              <a:rPr lang="en-US" sz="2800" i="1" dirty="0">
                <a:solidFill>
                  <a:srgbClr val="FF0000"/>
                </a:solidFill>
                <a:latin typeface="Alfabeto" panose="020B0502020202020204" pitchFamily="34" charset="0"/>
              </a:rPr>
              <a:t> ug </a:t>
            </a:r>
            <a:r>
              <a:rPr lang="en-US" sz="2800" i="1" dirty="0" err="1">
                <a:solidFill>
                  <a:srgbClr val="FF0000"/>
                </a:solidFill>
                <a:latin typeface="Alfabeto" panose="020B0502020202020204" pitchFamily="34" charset="0"/>
              </a:rPr>
              <a:t>mga</a:t>
            </a:r>
            <a:r>
              <a:rPr lang="en-US" sz="2800" i="1" dirty="0">
                <a:solidFill>
                  <a:srgbClr val="FF0000"/>
                </a:solidFill>
                <a:latin typeface="Alfabeto" panose="020B0502020202020204" pitchFamily="34" charset="0"/>
              </a:rPr>
              <a:t> </a:t>
            </a:r>
            <a:r>
              <a:rPr lang="en-US" sz="2800" i="1" dirty="0" err="1">
                <a:solidFill>
                  <a:srgbClr val="FF0000"/>
                </a:solidFill>
                <a:latin typeface="Alfabeto" panose="020B0502020202020204" pitchFamily="34" charset="0"/>
              </a:rPr>
              <a:t>kaang</a:t>
            </a:r>
            <a:r>
              <a:rPr lang="en-US" sz="2800" i="1" dirty="0">
                <a:solidFill>
                  <a:srgbClr val="FF0000"/>
                </a:solidFill>
                <a:latin typeface="Alfabeto" panose="020B0502020202020204" pitchFamily="34" charset="0"/>
              </a:rPr>
              <a:t>.</a:t>
            </a:r>
          </a:p>
          <a:p>
            <a:r>
              <a:rPr lang="en-US" sz="2800" i="1" dirty="0">
                <a:solidFill>
                  <a:srgbClr val="FF0000"/>
                </a:solidFill>
                <a:latin typeface="Alfabeto" panose="020B0502020202020204" pitchFamily="34" charset="0"/>
              </a:rPr>
              <a:t>2. </a:t>
            </a:r>
            <a:r>
              <a:rPr lang="en-US" sz="2800" i="1" dirty="0" err="1">
                <a:solidFill>
                  <a:srgbClr val="FF0000"/>
                </a:solidFill>
                <a:latin typeface="Alfabeto" panose="020B0502020202020204" pitchFamily="34" charset="0"/>
              </a:rPr>
              <a:t>Ipares</a:t>
            </a:r>
            <a:r>
              <a:rPr lang="en-US" sz="2800" i="1" dirty="0">
                <a:solidFill>
                  <a:srgbClr val="FF0000"/>
                </a:solidFill>
                <a:latin typeface="Alfabeto" panose="020B0502020202020204" pitchFamily="34" charset="0"/>
              </a:rPr>
              <a:t> ang </a:t>
            </a:r>
            <a:r>
              <a:rPr lang="en-US" sz="2800" i="1" dirty="0" err="1">
                <a:solidFill>
                  <a:srgbClr val="FF0000"/>
                </a:solidFill>
                <a:latin typeface="Alfabeto" panose="020B0502020202020204" pitchFamily="34" charset="0"/>
              </a:rPr>
              <a:t>bulak</a:t>
            </a:r>
            <a:r>
              <a:rPr lang="en-US" sz="2800" i="1" dirty="0">
                <a:solidFill>
                  <a:srgbClr val="FF0000"/>
                </a:solidFill>
                <a:latin typeface="Alfabeto" panose="020B0502020202020204" pitchFamily="34" charset="0"/>
              </a:rPr>
              <a:t> ug </a:t>
            </a:r>
            <a:r>
              <a:rPr lang="en-US" sz="2800" i="1" dirty="0" err="1">
                <a:solidFill>
                  <a:srgbClr val="FF0000"/>
                </a:solidFill>
                <a:latin typeface="Alfabeto" panose="020B0502020202020204" pitchFamily="34" charset="0"/>
              </a:rPr>
              <a:t>kaang</a:t>
            </a:r>
            <a:r>
              <a:rPr lang="en-US" sz="2800" i="1" dirty="0">
                <a:solidFill>
                  <a:srgbClr val="FF0000"/>
                </a:solidFill>
                <a:latin typeface="Alfabeto" panose="020B0502020202020204" pitchFamily="34" charset="0"/>
              </a:rPr>
              <a:t> </a:t>
            </a:r>
            <a:r>
              <a:rPr lang="en-US" sz="2800" i="1" dirty="0" err="1">
                <a:solidFill>
                  <a:srgbClr val="FF0000"/>
                </a:solidFill>
                <a:latin typeface="Alfabeto" panose="020B0502020202020204" pitchFamily="34" charset="0"/>
              </a:rPr>
              <a:t>nga</a:t>
            </a:r>
            <a:r>
              <a:rPr lang="en-US" sz="2800" i="1" dirty="0">
                <a:solidFill>
                  <a:srgbClr val="FF0000"/>
                </a:solidFill>
                <a:latin typeface="Alfabeto" panose="020B0502020202020204" pitchFamily="34" charset="0"/>
              </a:rPr>
              <a:t> </a:t>
            </a:r>
            <a:r>
              <a:rPr lang="en-US" sz="2800" i="1" dirty="0" err="1">
                <a:solidFill>
                  <a:srgbClr val="FF0000"/>
                </a:solidFill>
                <a:latin typeface="Alfabeto" panose="020B0502020202020204" pitchFamily="34" charset="0"/>
              </a:rPr>
              <a:t>adunay</a:t>
            </a:r>
            <a:r>
              <a:rPr lang="en-US" sz="2800" i="1" dirty="0">
                <a:solidFill>
                  <a:srgbClr val="FF0000"/>
                </a:solidFill>
                <a:latin typeface="Alfabeto" panose="020B0502020202020204" pitchFamily="34" charset="0"/>
              </a:rPr>
              <a:t> </a:t>
            </a:r>
            <a:r>
              <a:rPr lang="en-US" sz="2800" i="1" dirty="0" err="1">
                <a:solidFill>
                  <a:srgbClr val="FF0000"/>
                </a:solidFill>
                <a:latin typeface="Alfabeto" panose="020B0502020202020204" pitchFamily="34" charset="0"/>
              </a:rPr>
              <a:t>parehas</a:t>
            </a:r>
            <a:r>
              <a:rPr lang="en-US" sz="2800" i="1" dirty="0">
                <a:solidFill>
                  <a:srgbClr val="FF0000"/>
                </a:solidFill>
                <a:latin typeface="Alfabeto" panose="020B0502020202020204" pitchFamily="34" charset="0"/>
              </a:rPr>
              <a:t> </a:t>
            </a:r>
            <a:r>
              <a:rPr lang="en-US" sz="2800" i="1" dirty="0" err="1">
                <a:solidFill>
                  <a:srgbClr val="FF0000"/>
                </a:solidFill>
                <a:latin typeface="Alfabeto" panose="020B0502020202020204" pitchFamily="34" charset="0"/>
              </a:rPr>
              <a:t>nga</a:t>
            </a:r>
            <a:r>
              <a:rPr lang="en-US" sz="2800" i="1" dirty="0">
                <a:solidFill>
                  <a:srgbClr val="FF0000"/>
                </a:solidFill>
                <a:latin typeface="Alfabeto" panose="020B0502020202020204" pitchFamily="34" charset="0"/>
              </a:rPr>
              <a:t> </a:t>
            </a:r>
            <a:r>
              <a:rPr lang="en-US" sz="2800" i="1" dirty="0" err="1">
                <a:solidFill>
                  <a:srgbClr val="FF0000"/>
                </a:solidFill>
                <a:latin typeface="Alfabeto" panose="020B0502020202020204" pitchFamily="34" charset="0"/>
              </a:rPr>
              <a:t>tingog</a:t>
            </a:r>
            <a:r>
              <a:rPr lang="en-US" sz="2800" i="1" dirty="0">
                <a:solidFill>
                  <a:srgbClr val="FF0000"/>
                </a:solidFill>
                <a:latin typeface="Alfabeto" panose="020B0502020202020204" pitchFamily="34" charset="0"/>
              </a:rPr>
              <a:t> </a:t>
            </a:r>
            <a:r>
              <a:rPr lang="en-US" sz="2800" i="1" dirty="0" err="1">
                <a:solidFill>
                  <a:srgbClr val="FF0000"/>
                </a:solidFill>
                <a:latin typeface="Alfabeto" panose="020B0502020202020204" pitchFamily="34" charset="0"/>
              </a:rPr>
              <a:t>sa</a:t>
            </a:r>
            <a:r>
              <a:rPr lang="en-US" sz="2800" i="1" dirty="0">
                <a:solidFill>
                  <a:srgbClr val="FF0000"/>
                </a:solidFill>
                <a:latin typeface="Alfabeto" panose="020B0502020202020204" pitchFamily="34" charset="0"/>
              </a:rPr>
              <a:t> </a:t>
            </a:r>
            <a:r>
              <a:rPr lang="en-US" sz="2800" i="1" dirty="0" err="1">
                <a:solidFill>
                  <a:srgbClr val="FF0000"/>
                </a:solidFill>
                <a:latin typeface="Alfabeto" panose="020B0502020202020204" pitchFamily="34" charset="0"/>
              </a:rPr>
              <a:t>sinugdanan</a:t>
            </a:r>
            <a:r>
              <a:rPr lang="en-US" sz="2800" i="1" dirty="0">
                <a:solidFill>
                  <a:srgbClr val="FF0000"/>
                </a:solidFill>
                <a:latin typeface="Alfabeto" panose="020B0502020202020204" pitchFamily="34" charset="0"/>
              </a:rPr>
              <a:t> </a:t>
            </a:r>
            <a:r>
              <a:rPr lang="en-US" sz="2800" i="1" dirty="0" err="1">
                <a:solidFill>
                  <a:srgbClr val="FF0000"/>
                </a:solidFill>
                <a:latin typeface="Alfabeto" panose="020B0502020202020204" pitchFamily="34" charset="0"/>
              </a:rPr>
              <a:t>sa</a:t>
            </a:r>
            <a:r>
              <a:rPr lang="en-US" sz="2800" i="1" dirty="0">
                <a:solidFill>
                  <a:srgbClr val="FF0000"/>
                </a:solidFill>
                <a:latin typeface="Alfabeto" panose="020B0502020202020204" pitchFamily="34" charset="0"/>
              </a:rPr>
              <a:t> </a:t>
            </a:r>
            <a:r>
              <a:rPr lang="en-US" sz="2800" i="1" dirty="0" err="1">
                <a:solidFill>
                  <a:srgbClr val="FF0000"/>
                </a:solidFill>
                <a:latin typeface="Alfabeto" panose="020B0502020202020204" pitchFamily="34" charset="0"/>
              </a:rPr>
              <a:t>ilang</a:t>
            </a:r>
            <a:r>
              <a:rPr lang="en-US" sz="2800" i="1" dirty="0">
                <a:solidFill>
                  <a:srgbClr val="FF0000"/>
                </a:solidFill>
                <a:latin typeface="Alfabeto" panose="020B0502020202020204" pitchFamily="34" charset="0"/>
              </a:rPr>
              <a:t> </a:t>
            </a:r>
            <a:r>
              <a:rPr lang="en-US" sz="2800" i="1" dirty="0" err="1">
                <a:solidFill>
                  <a:srgbClr val="FF0000"/>
                </a:solidFill>
                <a:latin typeface="Alfabeto" panose="020B0502020202020204" pitchFamily="34" charset="0"/>
              </a:rPr>
              <a:t>ngalan</a:t>
            </a:r>
            <a:r>
              <a:rPr lang="en-US" sz="2800" i="1" dirty="0">
                <a:solidFill>
                  <a:srgbClr val="FF0000"/>
                </a:solidFill>
                <a:latin typeface="Alfabeto" panose="020B0502020202020204" pitchFamily="34" charset="0"/>
              </a:rPr>
              <a:t> </a:t>
            </a:r>
            <a:r>
              <a:rPr lang="en-US" sz="2800" i="1" dirty="0" err="1">
                <a:solidFill>
                  <a:srgbClr val="FF0000"/>
                </a:solidFill>
                <a:latin typeface="Alfabeto" panose="020B0502020202020204" pitchFamily="34" charset="0"/>
              </a:rPr>
              <a:t>sa</a:t>
            </a:r>
            <a:r>
              <a:rPr lang="en-US" sz="2800" i="1" dirty="0">
                <a:solidFill>
                  <a:srgbClr val="FF0000"/>
                </a:solidFill>
                <a:latin typeface="Alfabeto" panose="020B0502020202020204" pitchFamily="34" charset="0"/>
              </a:rPr>
              <a:t> </a:t>
            </a:r>
            <a:r>
              <a:rPr lang="en-US" sz="2800" i="1" dirty="0" err="1">
                <a:solidFill>
                  <a:srgbClr val="FF0000"/>
                </a:solidFill>
                <a:latin typeface="Alfabeto" panose="020B0502020202020204" pitchFamily="34" charset="0"/>
              </a:rPr>
              <a:t>hulagway</a:t>
            </a:r>
            <a:endParaRPr lang="en-PH" sz="2800" dirty="0">
              <a:latin typeface="Alfabeto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50941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ame 14">
            <a:extLst>
              <a:ext uri="{FF2B5EF4-FFF2-40B4-BE49-F238E27FC236}">
                <a16:creationId xmlns:a16="http://schemas.microsoft.com/office/drawing/2014/main" id="{2066F132-F0B8-4EFE-BCA8-C000B8CCE4AD}"/>
              </a:ext>
            </a:extLst>
          </p:cNvPr>
          <p:cNvSpPr/>
          <p:nvPr/>
        </p:nvSpPr>
        <p:spPr>
          <a:xfrm>
            <a:off x="89451" y="109329"/>
            <a:ext cx="9700591" cy="6649279"/>
          </a:xfrm>
          <a:prstGeom prst="frame">
            <a:avLst>
              <a:gd name="adj1" fmla="val 1749"/>
            </a:avLst>
          </a:prstGeom>
          <a:solidFill>
            <a:srgbClr val="002060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10DB4A-5D0A-43EE-B6FA-F70468ECC0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032" y="4704463"/>
            <a:ext cx="1495428" cy="130593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1AA37F0-57DC-468F-BBF9-683CA67637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81082" y="4704463"/>
            <a:ext cx="1495428" cy="130593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26B49D4-DF0B-496F-8975-59C15000FE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10556" y="4746993"/>
            <a:ext cx="1495428" cy="130593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10C9688-5D41-47E2-97A0-EF73AF758A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40030" y="4737056"/>
            <a:ext cx="1495428" cy="130593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C7AC1D9-C6BA-4B5B-8A99-271F48BEDC6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75222" y="4737056"/>
            <a:ext cx="1495428" cy="130593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93AF9F1-A1AA-4E93-AE73-6FA9F780870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47160" y="4746993"/>
            <a:ext cx="1495428" cy="130593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EA3F650-BF61-4C49-A103-0E9D726CA9F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12847" y="1650457"/>
            <a:ext cx="2109988" cy="203316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E0DED44-9FEE-48EB-9D59-0A5D1CD1547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23315" y="248288"/>
            <a:ext cx="2109988" cy="198707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ABEF962-4BD4-49C7-9808-4E7A237035B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91237" y="177106"/>
            <a:ext cx="2109988" cy="204853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9A6E72C5-2360-4EF6-9FC8-700A60CBB55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080620" y="1525489"/>
            <a:ext cx="2109988" cy="205365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9132164-8FFF-4D55-A9CD-D543E5ADC31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19739" y="747984"/>
            <a:ext cx="2109988" cy="202804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532B59F-B24E-4D88-ABFA-8A9D5575BBA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626133" y="233439"/>
            <a:ext cx="2109988" cy="1992198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C4CFA2EE-0C87-4F7A-8A13-1A17D6728A3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37032" y="305153"/>
            <a:ext cx="1786283" cy="499915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9F1EFE84-77F3-453E-99BC-DE48E24A20EF}"/>
              </a:ext>
            </a:extLst>
          </p:cNvPr>
          <p:cNvSpPr txBox="1"/>
          <p:nvPr/>
        </p:nvSpPr>
        <p:spPr>
          <a:xfrm>
            <a:off x="4159399" y="438568"/>
            <a:ext cx="1619354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16600" dirty="0">
                <a:ln w="28575">
                  <a:solidFill>
                    <a:schemeClr val="tx1"/>
                  </a:solidFill>
                </a:ln>
                <a:solidFill>
                  <a:srgbClr val="FF0066"/>
                </a:solidFill>
                <a:effectLst>
                  <a:glow rad="228600">
                    <a:schemeClr val="accent4">
                      <a:satMod val="175000"/>
                    </a:schemeClr>
                  </a:glow>
                </a:effectLst>
                <a:sym typeface="Wingdings" panose="05000000000000000000" pitchFamily="2" charset="2"/>
              </a:rPr>
              <a:t></a:t>
            </a:r>
            <a:endParaRPr lang="en-PH" sz="16600" dirty="0">
              <a:ln w="28575">
                <a:solidFill>
                  <a:schemeClr val="tx1"/>
                </a:solidFill>
              </a:ln>
              <a:solidFill>
                <a:srgbClr val="FF0066"/>
              </a:solidFill>
              <a:effectLst>
                <a:glow rad="228600">
                  <a:schemeClr val="accent4">
                    <a:satMod val="175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9045206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applaus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95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6" fill="hold">
                      <p:stCondLst>
                        <p:cond delay="0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0256E-6 -4.44444E-6 L 0.60272 0.34885 " pathEditMode="relative" rAng="0" ptsTypes="AA">
                                      <p:cBhvr>
                                        <p:cTn id="99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128" y="17431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seq concurrent="1" nextAc="seek">
              <p:cTn id="100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1" fill="hold">
                      <p:stCondLst>
                        <p:cond delay="0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82051E-6 1.48148E-6 L 0.58718 0.43102 " pathEditMode="relative" rAng="0" ptsTypes="AA">
                                      <p:cBhvr>
                                        <p:cTn id="104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359" y="21551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seq concurrent="1" nextAc="seek">
              <p:cTn id="105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6" fill="hold">
                      <p:stCondLst>
                        <p:cond delay="0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61538E-6 1.11111E-6 L 0.13205 0.21829 " pathEditMode="relative" rAng="0" ptsTypes="AA">
                                      <p:cBhvr>
                                        <p:cTn id="109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03" y="10903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seq concurrent="1" nextAc="seek">
              <p:cTn id="110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1" fill="hold">
                      <p:stCondLst>
                        <p:cond delay="0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641E-6 3.33333E-6 L -0.3125 0.43426 " pathEditMode="relative" rAng="0" ptsTypes="AA">
                                      <p:cBhvr>
                                        <p:cTn id="114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25" y="21713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  <p:seq concurrent="1" nextAc="seek">
              <p:cTn id="115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6" fill="hold">
                      <p:stCondLst>
                        <p:cond delay="0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30769E-6 -2.22222E-6 L -0.31186 0.23797 " pathEditMode="relative" rAng="0" ptsTypes="AA">
                                      <p:cBhvr>
                                        <p:cTn id="119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593" y="11898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seq concurrent="1" nextAc="seek">
              <p:cTn id="120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1" fill="hold">
                      <p:stCondLst>
                        <p:cond delay="0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8974E-6 -1.48148E-6 L -0.77244 0.43056 " pathEditMode="relative" rAng="0" ptsTypes="AA">
                                      <p:cBhvr>
                                        <p:cTn id="124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622" y="21528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2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AA699DF3-560B-4F96-B7AE-F248ACF06AA0}"/>
              </a:ext>
            </a:extLst>
          </p:cNvPr>
          <p:cNvSpPr txBox="1"/>
          <p:nvPr/>
        </p:nvSpPr>
        <p:spPr>
          <a:xfrm>
            <a:off x="595191" y="797510"/>
            <a:ext cx="8715617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lfabeto" panose="020B0502020202020204" pitchFamily="34" charset="0"/>
              </a:rPr>
              <a:t>Directions:</a:t>
            </a:r>
          </a:p>
          <a:p>
            <a:pPr marL="342900" indent="-342900">
              <a:buAutoNum type="arabicPeriod"/>
            </a:pPr>
            <a:r>
              <a:rPr lang="en-US" sz="2800" dirty="0">
                <a:latin typeface="Alfabeto" panose="020B0502020202020204" pitchFamily="34" charset="0"/>
              </a:rPr>
              <a:t>Identify the name of the pictures printed in the ice cream and cone.</a:t>
            </a:r>
          </a:p>
          <a:p>
            <a:pPr marL="342900" indent="-342900">
              <a:buAutoNum type="arabicPeriod"/>
            </a:pPr>
            <a:r>
              <a:rPr lang="en-US" sz="2800" dirty="0">
                <a:latin typeface="Alfabeto" panose="020B0502020202020204" pitchFamily="34" charset="0"/>
              </a:rPr>
              <a:t>Match the ice cream and cone that have the same beginning sound of their picture’s name.</a:t>
            </a:r>
          </a:p>
          <a:p>
            <a:endParaRPr lang="en-US" sz="2800" dirty="0">
              <a:latin typeface="Alfabeto" panose="020B0502020202020204" pitchFamily="34" charset="0"/>
            </a:endParaRPr>
          </a:p>
          <a:p>
            <a:r>
              <a:rPr lang="en-US" sz="2800" dirty="0" err="1">
                <a:latin typeface="Alfabeto" panose="020B0502020202020204" pitchFamily="34" charset="0"/>
              </a:rPr>
              <a:t>Mga</a:t>
            </a:r>
            <a:r>
              <a:rPr lang="en-US" sz="2800" dirty="0">
                <a:latin typeface="Alfabeto" panose="020B0502020202020204" pitchFamily="34" charset="0"/>
              </a:rPr>
              <a:t> </a:t>
            </a:r>
            <a:r>
              <a:rPr lang="en-US" sz="2800" dirty="0" err="1">
                <a:latin typeface="Alfabeto" panose="020B0502020202020204" pitchFamily="34" charset="0"/>
              </a:rPr>
              <a:t>Direksiyon</a:t>
            </a:r>
            <a:r>
              <a:rPr lang="en-US" sz="2800" dirty="0">
                <a:latin typeface="Alfabeto" panose="020B0502020202020204" pitchFamily="34" charset="0"/>
              </a:rPr>
              <a:t>:</a:t>
            </a:r>
          </a:p>
          <a:p>
            <a:r>
              <a:rPr lang="en-US" sz="2800" i="1" dirty="0">
                <a:solidFill>
                  <a:srgbClr val="FF0000"/>
                </a:solidFill>
                <a:latin typeface="Alfabeto" panose="020B0502020202020204" pitchFamily="34" charset="0"/>
              </a:rPr>
              <a:t>1. Ilha ang </a:t>
            </a:r>
            <a:r>
              <a:rPr lang="en-US" sz="2800" i="1" dirty="0" err="1">
                <a:solidFill>
                  <a:srgbClr val="FF0000"/>
                </a:solidFill>
                <a:latin typeface="Alfabeto" panose="020B0502020202020204" pitchFamily="34" charset="0"/>
              </a:rPr>
              <a:t>ngalan</a:t>
            </a:r>
            <a:r>
              <a:rPr lang="en-US" sz="2800" i="1" dirty="0">
                <a:solidFill>
                  <a:srgbClr val="FF0000"/>
                </a:solidFill>
                <a:latin typeface="Alfabeto" panose="020B0502020202020204" pitchFamily="34" charset="0"/>
              </a:rPr>
              <a:t> </a:t>
            </a:r>
            <a:r>
              <a:rPr lang="en-US" sz="2800" i="1" dirty="0" err="1">
                <a:solidFill>
                  <a:srgbClr val="FF0000"/>
                </a:solidFill>
                <a:latin typeface="Alfabeto" panose="020B0502020202020204" pitchFamily="34" charset="0"/>
              </a:rPr>
              <a:t>sa</a:t>
            </a:r>
            <a:r>
              <a:rPr lang="en-US" sz="2800" i="1" dirty="0">
                <a:solidFill>
                  <a:srgbClr val="FF0000"/>
                </a:solidFill>
                <a:latin typeface="Alfabeto" panose="020B0502020202020204" pitchFamily="34" charset="0"/>
              </a:rPr>
              <a:t> </a:t>
            </a:r>
            <a:r>
              <a:rPr lang="en-US" sz="2800" i="1" dirty="0" err="1">
                <a:solidFill>
                  <a:srgbClr val="FF0000"/>
                </a:solidFill>
                <a:latin typeface="Alfabeto" panose="020B0502020202020204" pitchFamily="34" charset="0"/>
              </a:rPr>
              <a:t>mga</a:t>
            </a:r>
            <a:r>
              <a:rPr lang="en-US" sz="2800" i="1" dirty="0">
                <a:solidFill>
                  <a:srgbClr val="FF0000"/>
                </a:solidFill>
                <a:latin typeface="Alfabeto" panose="020B0502020202020204" pitchFamily="34" charset="0"/>
              </a:rPr>
              <a:t> </a:t>
            </a:r>
            <a:r>
              <a:rPr lang="en-US" sz="2800" i="1" dirty="0" err="1">
                <a:solidFill>
                  <a:srgbClr val="FF0000"/>
                </a:solidFill>
                <a:latin typeface="Alfabeto" panose="020B0502020202020204" pitchFamily="34" charset="0"/>
              </a:rPr>
              <a:t>hulagway</a:t>
            </a:r>
            <a:r>
              <a:rPr lang="en-US" sz="2800" i="1" dirty="0">
                <a:solidFill>
                  <a:srgbClr val="FF0000"/>
                </a:solidFill>
                <a:latin typeface="Alfabeto" panose="020B0502020202020204" pitchFamily="34" charset="0"/>
              </a:rPr>
              <a:t> </a:t>
            </a:r>
            <a:r>
              <a:rPr lang="en-US" sz="2800" i="1" dirty="0" err="1">
                <a:solidFill>
                  <a:srgbClr val="FF0000"/>
                </a:solidFill>
                <a:latin typeface="Alfabeto" panose="020B0502020202020204" pitchFamily="34" charset="0"/>
              </a:rPr>
              <a:t>nga</a:t>
            </a:r>
            <a:r>
              <a:rPr lang="en-US" sz="2800" i="1" dirty="0">
                <a:solidFill>
                  <a:srgbClr val="FF0000"/>
                </a:solidFill>
                <a:latin typeface="Alfabeto" panose="020B0502020202020204" pitchFamily="34" charset="0"/>
              </a:rPr>
              <a:t> giimprinta </a:t>
            </a:r>
            <a:r>
              <a:rPr lang="en-US" sz="2800" i="1" dirty="0" err="1">
                <a:solidFill>
                  <a:srgbClr val="FF0000"/>
                </a:solidFill>
                <a:latin typeface="Alfabeto" panose="020B0502020202020204" pitchFamily="34" charset="0"/>
              </a:rPr>
              <a:t>sa</a:t>
            </a:r>
            <a:r>
              <a:rPr lang="en-US" sz="2800" i="1" dirty="0">
                <a:solidFill>
                  <a:srgbClr val="FF0000"/>
                </a:solidFill>
                <a:latin typeface="Alfabeto" panose="020B0502020202020204" pitchFamily="34" charset="0"/>
              </a:rPr>
              <a:t> “ice cream” ug </a:t>
            </a:r>
            <a:r>
              <a:rPr lang="en-US" sz="2800" i="1" dirty="0" err="1">
                <a:solidFill>
                  <a:srgbClr val="FF0000"/>
                </a:solidFill>
                <a:latin typeface="Alfabeto" panose="020B0502020202020204" pitchFamily="34" charset="0"/>
              </a:rPr>
              <a:t>apa</a:t>
            </a:r>
            <a:r>
              <a:rPr lang="en-US" sz="2800" i="1" dirty="0">
                <a:solidFill>
                  <a:srgbClr val="FF0000"/>
                </a:solidFill>
                <a:latin typeface="Alfabeto" panose="020B0502020202020204" pitchFamily="34" charset="0"/>
              </a:rPr>
              <a:t>.</a:t>
            </a:r>
          </a:p>
          <a:p>
            <a:r>
              <a:rPr lang="en-US" sz="2800" i="1" dirty="0">
                <a:solidFill>
                  <a:srgbClr val="FF0000"/>
                </a:solidFill>
                <a:latin typeface="Alfabeto" panose="020B0502020202020204" pitchFamily="34" charset="0"/>
              </a:rPr>
              <a:t>2. </a:t>
            </a:r>
            <a:r>
              <a:rPr lang="en-US" sz="2800" i="1" dirty="0" err="1">
                <a:solidFill>
                  <a:srgbClr val="FF0000"/>
                </a:solidFill>
                <a:latin typeface="Alfabeto" panose="020B0502020202020204" pitchFamily="34" charset="0"/>
              </a:rPr>
              <a:t>Ipares</a:t>
            </a:r>
            <a:r>
              <a:rPr lang="en-US" sz="2800" i="1" dirty="0">
                <a:solidFill>
                  <a:srgbClr val="FF0000"/>
                </a:solidFill>
                <a:latin typeface="Alfabeto" panose="020B0502020202020204" pitchFamily="34" charset="0"/>
              </a:rPr>
              <a:t> ang “ice cream” ug </a:t>
            </a:r>
            <a:r>
              <a:rPr lang="en-US" sz="2800" i="1" dirty="0" err="1">
                <a:solidFill>
                  <a:srgbClr val="FF0000"/>
                </a:solidFill>
                <a:latin typeface="Alfabeto" panose="020B0502020202020204" pitchFamily="34" charset="0"/>
              </a:rPr>
              <a:t>apa</a:t>
            </a:r>
            <a:r>
              <a:rPr lang="en-US" sz="2800" i="1" dirty="0">
                <a:solidFill>
                  <a:srgbClr val="FF0000"/>
                </a:solidFill>
                <a:latin typeface="Alfabeto" panose="020B0502020202020204" pitchFamily="34" charset="0"/>
              </a:rPr>
              <a:t> </a:t>
            </a:r>
            <a:r>
              <a:rPr lang="en-US" sz="2800" i="1" dirty="0" err="1">
                <a:solidFill>
                  <a:srgbClr val="FF0000"/>
                </a:solidFill>
                <a:latin typeface="Alfabeto" panose="020B0502020202020204" pitchFamily="34" charset="0"/>
              </a:rPr>
              <a:t>nga</a:t>
            </a:r>
            <a:r>
              <a:rPr lang="en-US" sz="2800" i="1" dirty="0">
                <a:solidFill>
                  <a:srgbClr val="FF0000"/>
                </a:solidFill>
                <a:latin typeface="Alfabeto" panose="020B0502020202020204" pitchFamily="34" charset="0"/>
              </a:rPr>
              <a:t> </a:t>
            </a:r>
            <a:r>
              <a:rPr lang="en-US" sz="2800" i="1" dirty="0" err="1">
                <a:solidFill>
                  <a:srgbClr val="FF0000"/>
                </a:solidFill>
                <a:latin typeface="Alfabeto" panose="020B0502020202020204" pitchFamily="34" charset="0"/>
              </a:rPr>
              <a:t>adunay</a:t>
            </a:r>
            <a:r>
              <a:rPr lang="en-US" sz="2800" i="1" dirty="0">
                <a:solidFill>
                  <a:srgbClr val="FF0000"/>
                </a:solidFill>
                <a:latin typeface="Alfabeto" panose="020B0502020202020204" pitchFamily="34" charset="0"/>
              </a:rPr>
              <a:t> </a:t>
            </a:r>
            <a:r>
              <a:rPr lang="en-US" sz="2800" i="1" dirty="0" err="1">
                <a:solidFill>
                  <a:srgbClr val="FF0000"/>
                </a:solidFill>
                <a:latin typeface="Alfabeto" panose="020B0502020202020204" pitchFamily="34" charset="0"/>
              </a:rPr>
              <a:t>parehas</a:t>
            </a:r>
            <a:r>
              <a:rPr lang="en-US" sz="2800" i="1" dirty="0">
                <a:solidFill>
                  <a:srgbClr val="FF0000"/>
                </a:solidFill>
                <a:latin typeface="Alfabeto" panose="020B0502020202020204" pitchFamily="34" charset="0"/>
              </a:rPr>
              <a:t> </a:t>
            </a:r>
            <a:r>
              <a:rPr lang="en-US" sz="2800" i="1" dirty="0" err="1">
                <a:solidFill>
                  <a:srgbClr val="FF0000"/>
                </a:solidFill>
                <a:latin typeface="Alfabeto" panose="020B0502020202020204" pitchFamily="34" charset="0"/>
              </a:rPr>
              <a:t>nga</a:t>
            </a:r>
            <a:r>
              <a:rPr lang="en-US" sz="2800" i="1" dirty="0">
                <a:solidFill>
                  <a:srgbClr val="FF0000"/>
                </a:solidFill>
                <a:latin typeface="Alfabeto" panose="020B0502020202020204" pitchFamily="34" charset="0"/>
              </a:rPr>
              <a:t> </a:t>
            </a:r>
            <a:r>
              <a:rPr lang="en-US" sz="2800" i="1" dirty="0" err="1">
                <a:solidFill>
                  <a:srgbClr val="FF0000"/>
                </a:solidFill>
                <a:latin typeface="Alfabeto" panose="020B0502020202020204" pitchFamily="34" charset="0"/>
              </a:rPr>
              <a:t>tingog</a:t>
            </a:r>
            <a:r>
              <a:rPr lang="en-US" sz="2800" i="1" dirty="0">
                <a:solidFill>
                  <a:srgbClr val="FF0000"/>
                </a:solidFill>
                <a:latin typeface="Alfabeto" panose="020B0502020202020204" pitchFamily="34" charset="0"/>
              </a:rPr>
              <a:t> </a:t>
            </a:r>
            <a:r>
              <a:rPr lang="en-US" sz="2800" i="1" dirty="0" err="1">
                <a:solidFill>
                  <a:srgbClr val="FF0000"/>
                </a:solidFill>
                <a:latin typeface="Alfabeto" panose="020B0502020202020204" pitchFamily="34" charset="0"/>
              </a:rPr>
              <a:t>sa</a:t>
            </a:r>
            <a:r>
              <a:rPr lang="en-US" sz="2800" i="1" dirty="0">
                <a:solidFill>
                  <a:srgbClr val="FF0000"/>
                </a:solidFill>
                <a:latin typeface="Alfabeto" panose="020B0502020202020204" pitchFamily="34" charset="0"/>
              </a:rPr>
              <a:t> </a:t>
            </a:r>
            <a:r>
              <a:rPr lang="en-US" sz="2800" i="1" dirty="0" err="1">
                <a:solidFill>
                  <a:srgbClr val="FF0000"/>
                </a:solidFill>
                <a:latin typeface="Alfabeto" panose="020B0502020202020204" pitchFamily="34" charset="0"/>
              </a:rPr>
              <a:t>sinugdanan</a:t>
            </a:r>
            <a:r>
              <a:rPr lang="en-US" sz="2800" i="1" dirty="0">
                <a:solidFill>
                  <a:srgbClr val="FF0000"/>
                </a:solidFill>
                <a:latin typeface="Alfabeto" panose="020B0502020202020204" pitchFamily="34" charset="0"/>
              </a:rPr>
              <a:t> </a:t>
            </a:r>
            <a:r>
              <a:rPr lang="en-US" sz="2800" i="1" dirty="0" err="1">
                <a:solidFill>
                  <a:srgbClr val="FF0000"/>
                </a:solidFill>
                <a:latin typeface="Alfabeto" panose="020B0502020202020204" pitchFamily="34" charset="0"/>
              </a:rPr>
              <a:t>sa</a:t>
            </a:r>
            <a:r>
              <a:rPr lang="en-US" sz="2800" i="1" dirty="0">
                <a:solidFill>
                  <a:srgbClr val="FF0000"/>
                </a:solidFill>
                <a:latin typeface="Alfabeto" panose="020B0502020202020204" pitchFamily="34" charset="0"/>
              </a:rPr>
              <a:t> </a:t>
            </a:r>
            <a:r>
              <a:rPr lang="en-US" sz="2800" i="1" dirty="0" err="1">
                <a:solidFill>
                  <a:srgbClr val="FF0000"/>
                </a:solidFill>
                <a:latin typeface="Alfabeto" panose="020B0502020202020204" pitchFamily="34" charset="0"/>
              </a:rPr>
              <a:t>ilang</a:t>
            </a:r>
            <a:r>
              <a:rPr lang="en-US" sz="2800" i="1" dirty="0">
                <a:solidFill>
                  <a:srgbClr val="FF0000"/>
                </a:solidFill>
                <a:latin typeface="Alfabeto" panose="020B0502020202020204" pitchFamily="34" charset="0"/>
              </a:rPr>
              <a:t> </a:t>
            </a:r>
            <a:r>
              <a:rPr lang="en-US" sz="2800" i="1" dirty="0" err="1">
                <a:solidFill>
                  <a:srgbClr val="FF0000"/>
                </a:solidFill>
                <a:latin typeface="Alfabeto" panose="020B0502020202020204" pitchFamily="34" charset="0"/>
              </a:rPr>
              <a:t>ngalan</a:t>
            </a:r>
            <a:r>
              <a:rPr lang="en-US" sz="2800" i="1" dirty="0">
                <a:solidFill>
                  <a:srgbClr val="FF0000"/>
                </a:solidFill>
                <a:latin typeface="Alfabeto" panose="020B0502020202020204" pitchFamily="34" charset="0"/>
              </a:rPr>
              <a:t> </a:t>
            </a:r>
            <a:r>
              <a:rPr lang="en-US" sz="2800" i="1" dirty="0" err="1">
                <a:solidFill>
                  <a:srgbClr val="FF0000"/>
                </a:solidFill>
                <a:latin typeface="Alfabeto" panose="020B0502020202020204" pitchFamily="34" charset="0"/>
              </a:rPr>
              <a:t>sa</a:t>
            </a:r>
            <a:r>
              <a:rPr lang="en-US" sz="2800" i="1" dirty="0">
                <a:solidFill>
                  <a:srgbClr val="FF0000"/>
                </a:solidFill>
                <a:latin typeface="Alfabeto" panose="020B0502020202020204" pitchFamily="34" charset="0"/>
              </a:rPr>
              <a:t> </a:t>
            </a:r>
            <a:r>
              <a:rPr lang="en-US" sz="2800" i="1" dirty="0" err="1">
                <a:solidFill>
                  <a:srgbClr val="FF0000"/>
                </a:solidFill>
                <a:latin typeface="Alfabeto" panose="020B0502020202020204" pitchFamily="34" charset="0"/>
              </a:rPr>
              <a:t>hulagway</a:t>
            </a:r>
            <a:r>
              <a:rPr lang="en-US" sz="2800" i="1" dirty="0">
                <a:solidFill>
                  <a:srgbClr val="FF0000"/>
                </a:solidFill>
                <a:latin typeface="Alfabeto" panose="020B0502020202020204" pitchFamily="34" charset="0"/>
              </a:rPr>
              <a:t>.</a:t>
            </a:r>
            <a:endParaRPr lang="en-PH" sz="2800" dirty="0">
              <a:latin typeface="Alfabeto" panose="020B0502020202020204" pitchFamily="34" charset="0"/>
            </a:endParaRPr>
          </a:p>
        </p:txBody>
      </p:sp>
      <p:sp>
        <p:nvSpPr>
          <p:cNvPr id="15" name="Frame 14">
            <a:extLst>
              <a:ext uri="{FF2B5EF4-FFF2-40B4-BE49-F238E27FC236}">
                <a16:creationId xmlns:a16="http://schemas.microsoft.com/office/drawing/2014/main" id="{2066F132-F0B8-4EFE-BCA8-C000B8CCE4AD}"/>
              </a:ext>
            </a:extLst>
          </p:cNvPr>
          <p:cNvSpPr/>
          <p:nvPr/>
        </p:nvSpPr>
        <p:spPr>
          <a:xfrm>
            <a:off x="129209" y="147245"/>
            <a:ext cx="9591261" cy="6563510"/>
          </a:xfrm>
          <a:prstGeom prst="frame">
            <a:avLst>
              <a:gd name="adj1" fmla="val 1749"/>
            </a:avLst>
          </a:prstGeom>
          <a:solidFill>
            <a:srgbClr val="002060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582650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ame 14">
            <a:extLst>
              <a:ext uri="{FF2B5EF4-FFF2-40B4-BE49-F238E27FC236}">
                <a16:creationId xmlns:a16="http://schemas.microsoft.com/office/drawing/2014/main" id="{2066F132-F0B8-4EFE-BCA8-C000B8CCE4AD}"/>
              </a:ext>
            </a:extLst>
          </p:cNvPr>
          <p:cNvSpPr/>
          <p:nvPr/>
        </p:nvSpPr>
        <p:spPr>
          <a:xfrm>
            <a:off x="132745" y="147245"/>
            <a:ext cx="9587725" cy="6563510"/>
          </a:xfrm>
          <a:prstGeom prst="frame">
            <a:avLst>
              <a:gd name="adj1" fmla="val 1749"/>
            </a:avLst>
          </a:prstGeom>
          <a:solidFill>
            <a:srgbClr val="002060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>
              <a:solidFill>
                <a:schemeClr val="tx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BB0CDE2-1E0F-4A14-921C-8C077AC7F96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434" r="9928"/>
          <a:stretch/>
        </p:blipFill>
        <p:spPr>
          <a:xfrm>
            <a:off x="1797830" y="5098448"/>
            <a:ext cx="1414212" cy="155725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A818184-710B-4565-8EBA-E0714610E5E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774" r="14253"/>
          <a:stretch/>
        </p:blipFill>
        <p:spPr>
          <a:xfrm>
            <a:off x="4914264" y="5104538"/>
            <a:ext cx="1326988" cy="155725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7281882-770C-4F3E-8042-9A5F53BBE66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2839" r="11523"/>
          <a:stretch/>
        </p:blipFill>
        <p:spPr>
          <a:xfrm>
            <a:off x="8098592" y="5095171"/>
            <a:ext cx="1414213" cy="15572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BDF1226-7A5C-4068-90F5-1659D96307D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2993" r="11369"/>
          <a:stretch/>
        </p:blipFill>
        <p:spPr>
          <a:xfrm>
            <a:off x="273362" y="5034343"/>
            <a:ext cx="1414213" cy="155725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F9D8DEC-EEF6-4634-8AFF-8D2740316F50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2839" r="11523"/>
          <a:stretch/>
        </p:blipFill>
        <p:spPr>
          <a:xfrm>
            <a:off x="3282743" y="5111080"/>
            <a:ext cx="1414213" cy="16191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A1E7A8C-A483-4B61-8E71-85656EA367BB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2300" r="12061"/>
          <a:stretch/>
        </p:blipFill>
        <p:spPr>
          <a:xfrm>
            <a:off x="6483245" y="5104538"/>
            <a:ext cx="1414213" cy="155725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E4907C6-A911-45A4-8DE9-2364215169F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1848" y="338964"/>
            <a:ext cx="1987468" cy="49381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5E19EA4-C4C2-4C9C-A90E-071B19395FF6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r="5962" b="4505"/>
          <a:stretch/>
        </p:blipFill>
        <p:spPr>
          <a:xfrm>
            <a:off x="5088930" y="2218219"/>
            <a:ext cx="1603248" cy="180997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EFC85DF-3812-401B-91C9-AD3E8B4633C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034181" y="406832"/>
            <a:ext cx="1704887" cy="189537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40843E5-C3E8-47C5-85FA-00532B3471B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510528" y="249678"/>
            <a:ext cx="1704887" cy="220968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4095008-EC3D-417D-9D1A-3CA4846B969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657249" y="2218219"/>
            <a:ext cx="1704887" cy="220968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0936C8C-3BBB-41F1-8BEF-B008BDED289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637377" y="585873"/>
            <a:ext cx="1704888" cy="219909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248DAEA-01D2-4A33-8E09-8C924DCC11E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27862" y="733896"/>
            <a:ext cx="1831454" cy="216909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927ED7D-3FB6-4253-8BCB-60ABF7BD640A}"/>
              </a:ext>
            </a:extLst>
          </p:cNvPr>
          <p:cNvSpPr txBox="1"/>
          <p:nvPr/>
        </p:nvSpPr>
        <p:spPr>
          <a:xfrm>
            <a:off x="4159399" y="438568"/>
            <a:ext cx="1619354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16600" dirty="0">
                <a:ln w="28575">
                  <a:solidFill>
                    <a:schemeClr val="tx1"/>
                  </a:solidFill>
                </a:ln>
                <a:solidFill>
                  <a:srgbClr val="FF0066"/>
                </a:solidFill>
                <a:effectLst>
                  <a:glow rad="228600">
                    <a:schemeClr val="accent4">
                      <a:satMod val="175000"/>
                    </a:schemeClr>
                  </a:glow>
                </a:effectLst>
                <a:sym typeface="Wingdings" panose="05000000000000000000" pitchFamily="2" charset="2"/>
              </a:rPr>
              <a:t></a:t>
            </a:r>
            <a:endParaRPr lang="en-PH" sz="16600" dirty="0">
              <a:ln w="28575">
                <a:solidFill>
                  <a:schemeClr val="tx1"/>
                </a:solidFill>
              </a:ln>
              <a:solidFill>
                <a:srgbClr val="FF0066"/>
              </a:solidFill>
              <a:effectLst>
                <a:glow rad="228600">
                  <a:schemeClr val="accent4">
                    <a:satMod val="175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288637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7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12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17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22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2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32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3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42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4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52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5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62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applaus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1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2" fill="hold">
                      <p:stCondLst>
                        <p:cond delay="0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7692E-6 3.7037E-6 L 0.59279 0.47546 " pathEditMode="relative" rAng="0" ptsTypes="AA">
                                      <p:cBhvr>
                                        <p:cTn id="75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631" y="23773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seq concurrent="1" nextAc="seek">
              <p:cTn id="76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7" fill="hold">
                      <p:stCondLst>
                        <p:cond delay="0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30769E-6 -3.7037E-6 L -0.14279 0.54607 " pathEditMode="relative" rAng="0" ptsTypes="AA">
                                      <p:cBhvr>
                                        <p:cTn id="80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147" y="27292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seq concurrent="1" nextAc="seek">
              <p:cTn id="81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2" fill="hold">
                      <p:stCondLst>
                        <p:cond delay="0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30769E-6 -3.7037E-6 L 0.24663 0.55903 " pathEditMode="relative" rAng="0" ptsTypes="AA">
                                      <p:cBhvr>
                                        <p:cTn id="85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324" y="27940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86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7" fill="hold">
                      <p:stCondLst>
                        <p:cond delay="0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8205E-6 -1.85185E-6 L -0.75673 0.48843 " pathEditMode="relative" rAng="0" ptsTypes="AA">
                                      <p:cBhvr>
                                        <p:cTn id="90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837" y="24421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seq concurrent="1" nextAc="seek">
              <p:cTn id="91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2" fill="hold">
                      <p:stCondLst>
                        <p:cond delay="0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53846E-6 -4.07407E-6 L -0.19535 0.27639 " pathEditMode="relative" rAng="0" ptsTypes="AA">
                                      <p:cBhvr>
                                        <p:cTn id="95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776" y="13819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96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7" fill="hold">
                      <p:stCondLst>
                        <p:cond delay="0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7692E-6 -7.40741E-7 L 0.2048 0.26389 " pathEditMode="relative" rAng="0" ptsTypes="AA">
                                      <p:cBhvr>
                                        <p:cTn id="100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240" y="13194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ame 14">
            <a:extLst>
              <a:ext uri="{FF2B5EF4-FFF2-40B4-BE49-F238E27FC236}">
                <a16:creationId xmlns:a16="http://schemas.microsoft.com/office/drawing/2014/main" id="{2066F132-F0B8-4EFE-BCA8-C000B8CCE4AD}"/>
              </a:ext>
            </a:extLst>
          </p:cNvPr>
          <p:cNvSpPr/>
          <p:nvPr/>
        </p:nvSpPr>
        <p:spPr>
          <a:xfrm>
            <a:off x="218661" y="147245"/>
            <a:ext cx="9501809" cy="6563510"/>
          </a:xfrm>
          <a:prstGeom prst="frame">
            <a:avLst>
              <a:gd name="adj1" fmla="val 1749"/>
            </a:avLst>
          </a:prstGeom>
          <a:solidFill>
            <a:srgbClr val="002060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>
              <a:solidFill>
                <a:schemeClr val="tx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D2EEB26-175F-405C-8499-C3723BC1AAB3}"/>
              </a:ext>
            </a:extLst>
          </p:cNvPr>
          <p:cNvSpPr txBox="1"/>
          <p:nvPr/>
        </p:nvSpPr>
        <p:spPr>
          <a:xfrm>
            <a:off x="735995" y="582067"/>
            <a:ext cx="8715617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lfabeto" panose="020B0502020202020204" pitchFamily="34" charset="0"/>
              </a:rPr>
              <a:t>Directions:</a:t>
            </a:r>
          </a:p>
          <a:p>
            <a:pPr marL="342900" indent="-342900">
              <a:buAutoNum type="arabicPeriod"/>
            </a:pPr>
            <a:r>
              <a:rPr lang="en-US" sz="2800" dirty="0">
                <a:latin typeface="Alfabeto" panose="020B0502020202020204" pitchFamily="34" charset="0"/>
              </a:rPr>
              <a:t>Identify the name of the pictures printed in the shapes.</a:t>
            </a:r>
          </a:p>
          <a:p>
            <a:pPr marL="342900" indent="-342900">
              <a:buAutoNum type="arabicPeriod"/>
            </a:pPr>
            <a:r>
              <a:rPr lang="en-US" sz="2800" dirty="0">
                <a:latin typeface="Alfabeto" panose="020B0502020202020204" pitchFamily="34" charset="0"/>
              </a:rPr>
              <a:t>Match the wall and roof that have the same beginning sound of their pictures’ name to form a house.</a:t>
            </a:r>
          </a:p>
          <a:p>
            <a:endParaRPr lang="en-US" sz="2800" dirty="0">
              <a:latin typeface="Alfabeto" panose="020B0502020202020204" pitchFamily="34" charset="0"/>
            </a:endParaRPr>
          </a:p>
          <a:p>
            <a:r>
              <a:rPr lang="en-US" sz="2800" dirty="0" err="1">
                <a:latin typeface="Alfabeto" panose="020B0502020202020204" pitchFamily="34" charset="0"/>
              </a:rPr>
              <a:t>Mga</a:t>
            </a:r>
            <a:r>
              <a:rPr lang="en-US" sz="2800" dirty="0">
                <a:latin typeface="Alfabeto" panose="020B0502020202020204" pitchFamily="34" charset="0"/>
              </a:rPr>
              <a:t> </a:t>
            </a:r>
            <a:r>
              <a:rPr lang="en-US" sz="2800" dirty="0" err="1">
                <a:latin typeface="Alfabeto" panose="020B0502020202020204" pitchFamily="34" charset="0"/>
              </a:rPr>
              <a:t>Direksiyon</a:t>
            </a:r>
            <a:r>
              <a:rPr lang="en-US" sz="2800" dirty="0">
                <a:latin typeface="Alfabeto" panose="020B0502020202020204" pitchFamily="34" charset="0"/>
              </a:rPr>
              <a:t>:</a:t>
            </a:r>
          </a:p>
          <a:p>
            <a:r>
              <a:rPr lang="en-US" sz="2800" i="1" dirty="0">
                <a:solidFill>
                  <a:srgbClr val="FF0000"/>
                </a:solidFill>
                <a:latin typeface="Alfabeto" panose="020B0502020202020204" pitchFamily="34" charset="0"/>
              </a:rPr>
              <a:t>1. Ilha ang </a:t>
            </a:r>
            <a:r>
              <a:rPr lang="en-US" sz="2800" i="1" dirty="0" err="1">
                <a:solidFill>
                  <a:srgbClr val="FF0000"/>
                </a:solidFill>
                <a:latin typeface="Alfabeto" panose="020B0502020202020204" pitchFamily="34" charset="0"/>
              </a:rPr>
              <a:t>ngalan</a:t>
            </a:r>
            <a:r>
              <a:rPr lang="en-US" sz="2800" i="1" dirty="0">
                <a:solidFill>
                  <a:srgbClr val="FF0000"/>
                </a:solidFill>
                <a:latin typeface="Alfabeto" panose="020B0502020202020204" pitchFamily="34" charset="0"/>
              </a:rPr>
              <a:t> </a:t>
            </a:r>
            <a:r>
              <a:rPr lang="en-US" sz="2800" i="1" dirty="0" err="1">
                <a:solidFill>
                  <a:srgbClr val="FF0000"/>
                </a:solidFill>
                <a:latin typeface="Alfabeto" panose="020B0502020202020204" pitchFamily="34" charset="0"/>
              </a:rPr>
              <a:t>sa</a:t>
            </a:r>
            <a:r>
              <a:rPr lang="en-US" sz="2800" i="1" dirty="0">
                <a:solidFill>
                  <a:srgbClr val="FF0000"/>
                </a:solidFill>
                <a:latin typeface="Alfabeto" panose="020B0502020202020204" pitchFamily="34" charset="0"/>
              </a:rPr>
              <a:t> </a:t>
            </a:r>
            <a:r>
              <a:rPr lang="en-US" sz="2800" i="1" dirty="0" err="1">
                <a:solidFill>
                  <a:srgbClr val="FF0000"/>
                </a:solidFill>
                <a:latin typeface="Alfabeto" panose="020B0502020202020204" pitchFamily="34" charset="0"/>
              </a:rPr>
              <a:t>mga</a:t>
            </a:r>
            <a:r>
              <a:rPr lang="en-US" sz="2800" i="1" dirty="0">
                <a:solidFill>
                  <a:srgbClr val="FF0000"/>
                </a:solidFill>
                <a:latin typeface="Alfabeto" panose="020B0502020202020204" pitchFamily="34" charset="0"/>
              </a:rPr>
              <a:t> </a:t>
            </a:r>
            <a:r>
              <a:rPr lang="en-US" sz="2800" i="1" dirty="0" err="1">
                <a:solidFill>
                  <a:srgbClr val="FF0000"/>
                </a:solidFill>
                <a:latin typeface="Alfabeto" panose="020B0502020202020204" pitchFamily="34" charset="0"/>
              </a:rPr>
              <a:t>hulagway</a:t>
            </a:r>
            <a:r>
              <a:rPr lang="en-US" sz="2800" i="1" dirty="0">
                <a:solidFill>
                  <a:srgbClr val="FF0000"/>
                </a:solidFill>
                <a:latin typeface="Alfabeto" panose="020B0502020202020204" pitchFamily="34" charset="0"/>
              </a:rPr>
              <a:t> </a:t>
            </a:r>
            <a:r>
              <a:rPr lang="en-US" sz="2800" i="1" dirty="0" err="1">
                <a:solidFill>
                  <a:srgbClr val="FF0000"/>
                </a:solidFill>
                <a:latin typeface="Alfabeto" panose="020B0502020202020204" pitchFamily="34" charset="0"/>
              </a:rPr>
              <a:t>nga</a:t>
            </a:r>
            <a:r>
              <a:rPr lang="en-US" sz="2800" i="1" dirty="0">
                <a:solidFill>
                  <a:srgbClr val="FF0000"/>
                </a:solidFill>
                <a:latin typeface="Alfabeto" panose="020B0502020202020204" pitchFamily="34" charset="0"/>
              </a:rPr>
              <a:t> giimprinta </a:t>
            </a:r>
            <a:r>
              <a:rPr lang="en-US" sz="2800" i="1" dirty="0" err="1">
                <a:solidFill>
                  <a:srgbClr val="FF0000"/>
                </a:solidFill>
                <a:latin typeface="Alfabeto" panose="020B0502020202020204" pitchFamily="34" charset="0"/>
              </a:rPr>
              <a:t>sa</a:t>
            </a:r>
            <a:r>
              <a:rPr lang="en-US" sz="2800" i="1" dirty="0">
                <a:solidFill>
                  <a:srgbClr val="FF0000"/>
                </a:solidFill>
                <a:latin typeface="Alfabeto" panose="020B0502020202020204" pitchFamily="34" charset="0"/>
              </a:rPr>
              <a:t> </a:t>
            </a:r>
            <a:r>
              <a:rPr lang="en-US" sz="2800" i="1" dirty="0" err="1">
                <a:solidFill>
                  <a:srgbClr val="FF0000"/>
                </a:solidFill>
                <a:latin typeface="Alfabeto" panose="020B0502020202020204" pitchFamily="34" charset="0"/>
              </a:rPr>
              <a:t>mga</a:t>
            </a:r>
            <a:r>
              <a:rPr lang="en-US" sz="2800" i="1" dirty="0">
                <a:solidFill>
                  <a:srgbClr val="FF0000"/>
                </a:solidFill>
                <a:latin typeface="Alfabeto" panose="020B0502020202020204" pitchFamily="34" charset="0"/>
              </a:rPr>
              <a:t> </a:t>
            </a:r>
            <a:r>
              <a:rPr lang="en-US" sz="2800" i="1" dirty="0" err="1">
                <a:solidFill>
                  <a:srgbClr val="FF0000"/>
                </a:solidFill>
                <a:latin typeface="Alfabeto" panose="020B0502020202020204" pitchFamily="34" charset="0"/>
              </a:rPr>
              <a:t>porma</a:t>
            </a:r>
            <a:r>
              <a:rPr lang="en-US" sz="2800" i="1" dirty="0">
                <a:solidFill>
                  <a:srgbClr val="FF0000"/>
                </a:solidFill>
                <a:latin typeface="Alfabeto" panose="020B0502020202020204" pitchFamily="34" charset="0"/>
              </a:rPr>
              <a:t>.</a:t>
            </a:r>
          </a:p>
          <a:p>
            <a:r>
              <a:rPr lang="en-US" sz="2800" i="1" dirty="0">
                <a:solidFill>
                  <a:srgbClr val="FF0000"/>
                </a:solidFill>
                <a:latin typeface="Alfabeto" panose="020B0502020202020204" pitchFamily="34" charset="0"/>
              </a:rPr>
              <a:t>2. </a:t>
            </a:r>
            <a:r>
              <a:rPr lang="en-US" sz="2800" i="1" dirty="0" err="1">
                <a:solidFill>
                  <a:srgbClr val="FF0000"/>
                </a:solidFill>
                <a:latin typeface="Alfabeto" panose="020B0502020202020204" pitchFamily="34" charset="0"/>
              </a:rPr>
              <a:t>Ipares</a:t>
            </a:r>
            <a:r>
              <a:rPr lang="en-US" sz="2800" i="1" dirty="0">
                <a:solidFill>
                  <a:srgbClr val="FF0000"/>
                </a:solidFill>
                <a:latin typeface="Alfabeto" panose="020B0502020202020204" pitchFamily="34" charset="0"/>
              </a:rPr>
              <a:t> ang </a:t>
            </a:r>
            <a:r>
              <a:rPr lang="en-US" sz="2800" i="1" dirty="0" err="1">
                <a:solidFill>
                  <a:srgbClr val="FF0000"/>
                </a:solidFill>
                <a:latin typeface="Alfabeto" panose="020B0502020202020204" pitchFamily="34" charset="0"/>
              </a:rPr>
              <a:t>dingding</a:t>
            </a:r>
            <a:r>
              <a:rPr lang="en-US" sz="2800" i="1" dirty="0">
                <a:solidFill>
                  <a:srgbClr val="FF0000"/>
                </a:solidFill>
                <a:latin typeface="Alfabeto" panose="020B0502020202020204" pitchFamily="34" charset="0"/>
              </a:rPr>
              <a:t> ug atop </a:t>
            </a:r>
            <a:r>
              <a:rPr lang="en-US" sz="2800" i="1" dirty="0" err="1">
                <a:solidFill>
                  <a:srgbClr val="FF0000"/>
                </a:solidFill>
                <a:latin typeface="Alfabeto" panose="020B0502020202020204" pitchFamily="34" charset="0"/>
              </a:rPr>
              <a:t>nga</a:t>
            </a:r>
            <a:r>
              <a:rPr lang="en-US" sz="2800" i="1" dirty="0">
                <a:solidFill>
                  <a:srgbClr val="FF0000"/>
                </a:solidFill>
                <a:latin typeface="Alfabeto" panose="020B0502020202020204" pitchFamily="34" charset="0"/>
              </a:rPr>
              <a:t> </a:t>
            </a:r>
            <a:r>
              <a:rPr lang="en-US" sz="2800" i="1" dirty="0" err="1">
                <a:solidFill>
                  <a:srgbClr val="FF0000"/>
                </a:solidFill>
                <a:latin typeface="Alfabeto" panose="020B0502020202020204" pitchFamily="34" charset="0"/>
              </a:rPr>
              <a:t>adunay</a:t>
            </a:r>
            <a:r>
              <a:rPr lang="en-US" sz="2800" i="1" dirty="0">
                <a:solidFill>
                  <a:srgbClr val="FF0000"/>
                </a:solidFill>
                <a:latin typeface="Alfabeto" panose="020B0502020202020204" pitchFamily="34" charset="0"/>
              </a:rPr>
              <a:t> </a:t>
            </a:r>
            <a:r>
              <a:rPr lang="en-US" sz="2800" i="1" dirty="0" err="1">
                <a:solidFill>
                  <a:srgbClr val="FF0000"/>
                </a:solidFill>
                <a:latin typeface="Alfabeto" panose="020B0502020202020204" pitchFamily="34" charset="0"/>
              </a:rPr>
              <a:t>parehas</a:t>
            </a:r>
            <a:r>
              <a:rPr lang="en-US" sz="2800" i="1" dirty="0">
                <a:solidFill>
                  <a:srgbClr val="FF0000"/>
                </a:solidFill>
                <a:latin typeface="Alfabeto" panose="020B0502020202020204" pitchFamily="34" charset="0"/>
              </a:rPr>
              <a:t> </a:t>
            </a:r>
            <a:r>
              <a:rPr lang="en-US" sz="2800" i="1" dirty="0" err="1">
                <a:solidFill>
                  <a:srgbClr val="FF0000"/>
                </a:solidFill>
                <a:latin typeface="Alfabeto" panose="020B0502020202020204" pitchFamily="34" charset="0"/>
              </a:rPr>
              <a:t>nga</a:t>
            </a:r>
            <a:r>
              <a:rPr lang="en-US" sz="2800" i="1" dirty="0">
                <a:solidFill>
                  <a:srgbClr val="FF0000"/>
                </a:solidFill>
                <a:latin typeface="Alfabeto" panose="020B0502020202020204" pitchFamily="34" charset="0"/>
              </a:rPr>
              <a:t> </a:t>
            </a:r>
            <a:r>
              <a:rPr lang="en-US" sz="2800" i="1" dirty="0" err="1">
                <a:solidFill>
                  <a:srgbClr val="FF0000"/>
                </a:solidFill>
                <a:latin typeface="Alfabeto" panose="020B0502020202020204" pitchFamily="34" charset="0"/>
              </a:rPr>
              <a:t>tingog</a:t>
            </a:r>
            <a:r>
              <a:rPr lang="en-US" sz="2800" i="1" dirty="0">
                <a:solidFill>
                  <a:srgbClr val="FF0000"/>
                </a:solidFill>
                <a:latin typeface="Alfabeto" panose="020B0502020202020204" pitchFamily="34" charset="0"/>
              </a:rPr>
              <a:t> </a:t>
            </a:r>
            <a:r>
              <a:rPr lang="en-US" sz="2800" i="1" dirty="0" err="1">
                <a:solidFill>
                  <a:srgbClr val="FF0000"/>
                </a:solidFill>
                <a:latin typeface="Alfabeto" panose="020B0502020202020204" pitchFamily="34" charset="0"/>
              </a:rPr>
              <a:t>sa</a:t>
            </a:r>
            <a:r>
              <a:rPr lang="en-US" sz="2800" i="1" dirty="0">
                <a:solidFill>
                  <a:srgbClr val="FF0000"/>
                </a:solidFill>
                <a:latin typeface="Alfabeto" panose="020B0502020202020204" pitchFamily="34" charset="0"/>
              </a:rPr>
              <a:t> </a:t>
            </a:r>
            <a:r>
              <a:rPr lang="en-US" sz="2800" i="1" dirty="0" err="1">
                <a:solidFill>
                  <a:srgbClr val="FF0000"/>
                </a:solidFill>
                <a:latin typeface="Alfabeto" panose="020B0502020202020204" pitchFamily="34" charset="0"/>
              </a:rPr>
              <a:t>sinugdanan</a:t>
            </a:r>
            <a:r>
              <a:rPr lang="en-US" sz="2800" i="1" dirty="0">
                <a:solidFill>
                  <a:srgbClr val="FF0000"/>
                </a:solidFill>
                <a:latin typeface="Alfabeto" panose="020B0502020202020204" pitchFamily="34" charset="0"/>
              </a:rPr>
              <a:t> </a:t>
            </a:r>
            <a:r>
              <a:rPr lang="en-US" sz="2800" i="1" dirty="0" err="1">
                <a:solidFill>
                  <a:srgbClr val="FF0000"/>
                </a:solidFill>
                <a:latin typeface="Alfabeto" panose="020B0502020202020204" pitchFamily="34" charset="0"/>
              </a:rPr>
              <a:t>sa</a:t>
            </a:r>
            <a:r>
              <a:rPr lang="en-US" sz="2800" i="1" dirty="0">
                <a:solidFill>
                  <a:srgbClr val="FF0000"/>
                </a:solidFill>
                <a:latin typeface="Alfabeto" panose="020B0502020202020204" pitchFamily="34" charset="0"/>
              </a:rPr>
              <a:t> </a:t>
            </a:r>
            <a:r>
              <a:rPr lang="en-US" sz="2800" i="1" dirty="0" err="1">
                <a:solidFill>
                  <a:srgbClr val="FF0000"/>
                </a:solidFill>
                <a:latin typeface="Alfabeto" panose="020B0502020202020204" pitchFamily="34" charset="0"/>
              </a:rPr>
              <a:t>ilang</a:t>
            </a:r>
            <a:r>
              <a:rPr lang="en-US" sz="2800" i="1" dirty="0">
                <a:solidFill>
                  <a:srgbClr val="FF0000"/>
                </a:solidFill>
                <a:latin typeface="Alfabeto" panose="020B0502020202020204" pitchFamily="34" charset="0"/>
              </a:rPr>
              <a:t> </a:t>
            </a:r>
            <a:r>
              <a:rPr lang="en-US" sz="2800" i="1" dirty="0" err="1">
                <a:solidFill>
                  <a:srgbClr val="FF0000"/>
                </a:solidFill>
                <a:latin typeface="Alfabeto" panose="020B0502020202020204" pitchFamily="34" charset="0"/>
              </a:rPr>
              <a:t>ngalan</a:t>
            </a:r>
            <a:r>
              <a:rPr lang="en-US" sz="2800" i="1" dirty="0">
                <a:solidFill>
                  <a:srgbClr val="FF0000"/>
                </a:solidFill>
                <a:latin typeface="Alfabeto" panose="020B0502020202020204" pitchFamily="34" charset="0"/>
              </a:rPr>
              <a:t> </a:t>
            </a:r>
            <a:r>
              <a:rPr lang="en-US" sz="2800" i="1" dirty="0" err="1">
                <a:solidFill>
                  <a:srgbClr val="FF0000"/>
                </a:solidFill>
                <a:latin typeface="Alfabeto" panose="020B0502020202020204" pitchFamily="34" charset="0"/>
              </a:rPr>
              <a:t>sa</a:t>
            </a:r>
            <a:r>
              <a:rPr lang="en-US" sz="2800" i="1" dirty="0">
                <a:solidFill>
                  <a:srgbClr val="FF0000"/>
                </a:solidFill>
                <a:latin typeface="Alfabeto" panose="020B0502020202020204" pitchFamily="34" charset="0"/>
              </a:rPr>
              <a:t> </a:t>
            </a:r>
            <a:r>
              <a:rPr lang="en-US" sz="2800" i="1" dirty="0" err="1">
                <a:solidFill>
                  <a:srgbClr val="FF0000"/>
                </a:solidFill>
                <a:latin typeface="Alfabeto" panose="020B0502020202020204" pitchFamily="34" charset="0"/>
              </a:rPr>
              <a:t>hulagway</a:t>
            </a:r>
            <a:r>
              <a:rPr lang="en-US" sz="2800" i="1" dirty="0">
                <a:solidFill>
                  <a:srgbClr val="FF0000"/>
                </a:solidFill>
                <a:latin typeface="Alfabeto" panose="020B0502020202020204" pitchFamily="34" charset="0"/>
              </a:rPr>
              <a:t> </a:t>
            </a:r>
            <a:r>
              <a:rPr lang="en-US" sz="2800" i="1" dirty="0" err="1">
                <a:solidFill>
                  <a:srgbClr val="FF0000"/>
                </a:solidFill>
                <a:latin typeface="Alfabeto" panose="020B0502020202020204" pitchFamily="34" charset="0"/>
              </a:rPr>
              <a:t>aron</a:t>
            </a:r>
            <a:r>
              <a:rPr lang="en-US" sz="2800" i="1" dirty="0">
                <a:solidFill>
                  <a:srgbClr val="FF0000"/>
                </a:solidFill>
                <a:latin typeface="Alfabeto" panose="020B0502020202020204" pitchFamily="34" charset="0"/>
              </a:rPr>
              <a:t> </a:t>
            </a:r>
            <a:r>
              <a:rPr lang="en-US" sz="2800" i="1" dirty="0" err="1">
                <a:solidFill>
                  <a:srgbClr val="FF0000"/>
                </a:solidFill>
                <a:latin typeface="Alfabeto" panose="020B0502020202020204" pitchFamily="34" charset="0"/>
              </a:rPr>
              <a:t>maporma</a:t>
            </a:r>
            <a:r>
              <a:rPr lang="en-US" sz="2800" i="1" dirty="0">
                <a:solidFill>
                  <a:srgbClr val="FF0000"/>
                </a:solidFill>
                <a:latin typeface="Alfabeto" panose="020B0502020202020204" pitchFamily="34" charset="0"/>
              </a:rPr>
              <a:t> ang </a:t>
            </a:r>
            <a:r>
              <a:rPr lang="en-US" sz="2800" i="1" dirty="0" err="1">
                <a:solidFill>
                  <a:srgbClr val="FF0000"/>
                </a:solidFill>
                <a:latin typeface="Alfabeto" panose="020B0502020202020204" pitchFamily="34" charset="0"/>
              </a:rPr>
              <a:t>balay</a:t>
            </a:r>
            <a:r>
              <a:rPr lang="en-US" sz="2800" i="1" dirty="0">
                <a:solidFill>
                  <a:srgbClr val="FF0000"/>
                </a:solidFill>
                <a:latin typeface="Alfabeto" panose="020B0502020202020204" pitchFamily="34" charset="0"/>
              </a:rPr>
              <a:t>.</a:t>
            </a:r>
            <a:endParaRPr lang="en-PH" sz="2800" dirty="0">
              <a:latin typeface="Alfabeto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779215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ame 14">
            <a:extLst>
              <a:ext uri="{FF2B5EF4-FFF2-40B4-BE49-F238E27FC236}">
                <a16:creationId xmlns:a16="http://schemas.microsoft.com/office/drawing/2014/main" id="{2066F132-F0B8-4EFE-BCA8-C000B8CCE4AD}"/>
              </a:ext>
            </a:extLst>
          </p:cNvPr>
          <p:cNvSpPr/>
          <p:nvPr/>
        </p:nvSpPr>
        <p:spPr>
          <a:xfrm>
            <a:off x="119271" y="147245"/>
            <a:ext cx="9601200" cy="6563510"/>
          </a:xfrm>
          <a:prstGeom prst="frame">
            <a:avLst>
              <a:gd name="adj1" fmla="val 1749"/>
            </a:avLst>
          </a:prstGeom>
          <a:solidFill>
            <a:srgbClr val="002060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>
              <a:solidFill>
                <a:schemeClr val="tx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5B716B7-A02F-4002-A745-039C438A21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136" y="291097"/>
            <a:ext cx="1981372" cy="4999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7E9E99B-B431-4300-9543-85CD187630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5241" y="4829596"/>
            <a:ext cx="1329326" cy="112559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322CEC8-46F1-40AD-BC4C-003AF5723E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87744" y="4731511"/>
            <a:ext cx="1410817" cy="132423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4A7DC0E-5665-42F4-AD4D-5945C35D87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94650" y="4834689"/>
            <a:ext cx="1329326" cy="112559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D3A1FA2-B4BB-4C0C-A6E2-B5F4C968391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62525" y="4840387"/>
            <a:ext cx="1324233" cy="113069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EF886F1-7B46-4379-8BC6-CC3BB995253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0858" y="4795610"/>
            <a:ext cx="1329326" cy="113069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FE77906-5599-43B4-9455-F6DEB238C73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87940" y="4829596"/>
            <a:ext cx="1329326" cy="113069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9B0E2D2-629F-42E9-9514-0AE9EB816C4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29692" y="596125"/>
            <a:ext cx="1564216" cy="155678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3405832-2E76-4823-9DBC-72492800165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18410" y="822173"/>
            <a:ext cx="1606906" cy="122236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4F3A997-852A-4C6D-9091-48819AAAEC7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773980" y="800713"/>
            <a:ext cx="1606906" cy="113069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727CB15-E0A8-4D05-A541-0BA2B14E118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247508" y="2075704"/>
            <a:ext cx="1606906" cy="113069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B58B44B-7641-4E69-AC98-5F9D21D73DE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269097" y="809170"/>
            <a:ext cx="1606906" cy="113069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189D52D-A09C-46C8-AC2E-73856CC6F8E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508335" y="2022073"/>
            <a:ext cx="1606906" cy="112559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72454A78-13D0-4A6F-88EF-B5AEF0EF4F8B}"/>
              </a:ext>
            </a:extLst>
          </p:cNvPr>
          <p:cNvSpPr txBox="1"/>
          <p:nvPr/>
        </p:nvSpPr>
        <p:spPr>
          <a:xfrm>
            <a:off x="4159399" y="438568"/>
            <a:ext cx="1619354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16600" dirty="0">
                <a:ln w="28575">
                  <a:solidFill>
                    <a:schemeClr val="tx1"/>
                  </a:solidFill>
                </a:ln>
                <a:solidFill>
                  <a:srgbClr val="FF0066"/>
                </a:solidFill>
                <a:effectLst>
                  <a:glow rad="228600">
                    <a:schemeClr val="accent4">
                      <a:satMod val="175000"/>
                    </a:schemeClr>
                  </a:glow>
                </a:effectLst>
                <a:sym typeface="Wingdings" panose="05000000000000000000" pitchFamily="2" charset="2"/>
              </a:rPr>
              <a:t></a:t>
            </a:r>
            <a:endParaRPr lang="en-PH" sz="16600" dirty="0">
              <a:ln w="28575">
                <a:solidFill>
                  <a:schemeClr val="tx1"/>
                </a:solidFill>
              </a:ln>
              <a:solidFill>
                <a:srgbClr val="FF0066"/>
              </a:solidFill>
              <a:effectLst>
                <a:glow rad="228600">
                  <a:schemeClr val="accent4">
                    <a:satMod val="175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0952672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8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8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8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8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8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8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8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5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8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5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8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6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applaus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1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2" fill="hold">
                      <p:stCondLst>
                        <p:cond delay="0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2.96296E-6 L -0.51426 0.45672 " pathEditMode="relative" rAng="0" ptsTypes="AA">
                                      <p:cBhvr>
                                        <p:cTn id="75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721" y="22824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hamm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76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7" fill="hold">
                      <p:stCondLst>
                        <p:cond delay="0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79487E-6 2.22222E-6 L 0.24663 0.44143 " pathEditMode="relative" rAng="0" ptsTypes="AA">
                                      <p:cBhvr>
                                        <p:cTn id="80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324" y="22060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hamm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seq concurrent="1" nextAc="seek">
              <p:cTn id="81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2" fill="hold">
                      <p:stCondLst>
                        <p:cond delay="0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61538E-6 -4.07407E-6 L -0.28975 0.45278 " pathEditMode="relative" rAng="0" ptsTypes="AA">
                                      <p:cBhvr>
                                        <p:cTn id="85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487" y="22639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hamm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seq concurrent="1" nextAc="seek">
              <p:cTn id="86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7" fill="hold">
                      <p:stCondLst>
                        <p:cond delay="0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82051E-6 4.81481E-6 L 0.57677 0.26388 " pathEditMode="relative" rAng="0" ptsTypes="AA">
                                      <p:cBhvr>
                                        <p:cTn id="90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830" y="13194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hamm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seq concurrent="1" nextAc="seek">
              <p:cTn id="91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2" fill="hold">
                      <p:stCondLst>
                        <p:cond delay="0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30769E-6 -2.96296E-6 L -0.14247 0.43797 " pathEditMode="relative" rAng="0" ptsTypes="AA">
                                      <p:cBhvr>
                                        <p:cTn id="95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131" y="21898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hamm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seq concurrent="1" nextAc="seek">
              <p:cTn id="96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7" fill="hold">
                      <p:stCondLst>
                        <p:cond delay="0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2564E-6 -1.85185E-6 L -0.00529 0.27107 " pathEditMode="relative" rAng="0" ptsTypes="AA">
                                      <p:cBhvr>
                                        <p:cTn id="100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2" y="13542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hamm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9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FAD9CA48-D0BC-458E-A969-B9E59EC52C25}"/>
              </a:ext>
            </a:extLst>
          </p:cNvPr>
          <p:cNvSpPr/>
          <p:nvPr/>
        </p:nvSpPr>
        <p:spPr>
          <a:xfrm>
            <a:off x="2004390" y="782807"/>
            <a:ext cx="60579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000" b="1" dirty="0">
                <a:effectLst>
                  <a:glow rad="127000">
                    <a:schemeClr val="bg1"/>
                  </a:glow>
                </a:effectLst>
                <a:latin typeface="Arial Black" panose="020B0A04020102020204" pitchFamily="34" charset="0"/>
              </a:rPr>
              <a:t>PRE-READING</a:t>
            </a:r>
          </a:p>
        </p:txBody>
      </p:sp>
      <p:sp>
        <p:nvSpPr>
          <p:cNvPr id="26" name="Flowchart: Alternate Process 25">
            <a:hlinkClick r:id="rId2" action="ppaction://hlinkfile"/>
            <a:extLst>
              <a:ext uri="{FF2B5EF4-FFF2-40B4-BE49-F238E27FC236}">
                <a16:creationId xmlns:a16="http://schemas.microsoft.com/office/drawing/2014/main" id="{C8483B5C-9087-4243-AFA9-628C37A7D832}"/>
              </a:ext>
            </a:extLst>
          </p:cNvPr>
          <p:cNvSpPr/>
          <p:nvPr/>
        </p:nvSpPr>
        <p:spPr>
          <a:xfrm>
            <a:off x="7752521" y="147245"/>
            <a:ext cx="2026917" cy="510778"/>
          </a:xfrm>
          <a:prstGeom prst="flowChartAlternateProcess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rgbClr val="002060"/>
                </a:solidFill>
                <a:effectLst>
                  <a:glow rad="127000">
                    <a:schemeClr val="bg1"/>
                  </a:glow>
                </a:effectLst>
                <a:latin typeface="Arial Black" panose="020B0A04020102020204" pitchFamily="34" charset="0"/>
              </a:rPr>
              <a:t>Step 1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F1076A3-9952-461A-97F4-E5CEDB614A2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96" t="17504" r="9614" b="21951"/>
          <a:stretch/>
        </p:blipFill>
        <p:spPr>
          <a:xfrm>
            <a:off x="3001618" y="1990829"/>
            <a:ext cx="4225497" cy="4413761"/>
          </a:xfrm>
          <a:prstGeom prst="rect">
            <a:avLst/>
          </a:prstGeom>
          <a:effectLst>
            <a:glow rad="127000">
              <a:schemeClr val="bg1"/>
            </a:glow>
          </a:effectLst>
        </p:spPr>
      </p:pic>
    </p:spTree>
    <p:extLst>
      <p:ext uri="{BB962C8B-B14F-4D97-AF65-F5344CB8AC3E}">
        <p14:creationId xmlns:p14="http://schemas.microsoft.com/office/powerpoint/2010/main" val="242531945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ame 14">
            <a:extLst>
              <a:ext uri="{FF2B5EF4-FFF2-40B4-BE49-F238E27FC236}">
                <a16:creationId xmlns:a16="http://schemas.microsoft.com/office/drawing/2014/main" id="{2066F132-F0B8-4EFE-BCA8-C000B8CCE4AD}"/>
              </a:ext>
            </a:extLst>
          </p:cNvPr>
          <p:cNvSpPr/>
          <p:nvPr/>
        </p:nvSpPr>
        <p:spPr>
          <a:xfrm>
            <a:off x="138545" y="147245"/>
            <a:ext cx="9581925" cy="6563510"/>
          </a:xfrm>
          <a:prstGeom prst="frame">
            <a:avLst>
              <a:gd name="adj1" fmla="val 1749"/>
            </a:avLst>
          </a:prstGeom>
          <a:solidFill>
            <a:srgbClr val="002060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>
              <a:solidFill>
                <a:schemeClr val="tx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D2EEB26-175F-405C-8499-C3723BC1AAB3}"/>
              </a:ext>
            </a:extLst>
          </p:cNvPr>
          <p:cNvSpPr txBox="1"/>
          <p:nvPr/>
        </p:nvSpPr>
        <p:spPr>
          <a:xfrm>
            <a:off x="500670" y="797510"/>
            <a:ext cx="8857673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lfabeto" panose="020B0502020202020204" pitchFamily="34" charset="0"/>
              </a:rPr>
              <a:t>Directions:</a:t>
            </a:r>
          </a:p>
          <a:p>
            <a:pPr marL="342900" indent="-342900">
              <a:buAutoNum type="arabicPeriod"/>
            </a:pPr>
            <a:r>
              <a:rPr lang="en-US" sz="2800" dirty="0">
                <a:latin typeface="Alfabeto" panose="020B0502020202020204" pitchFamily="34" charset="0"/>
              </a:rPr>
              <a:t>Identify the name of the pictures printed in the basketball.</a:t>
            </a:r>
          </a:p>
          <a:p>
            <a:pPr marL="342900" indent="-342900">
              <a:buAutoNum type="arabicPeriod"/>
            </a:pPr>
            <a:r>
              <a:rPr lang="en-US" sz="2800" dirty="0">
                <a:latin typeface="Alfabeto" panose="020B0502020202020204" pitchFamily="34" charset="0"/>
              </a:rPr>
              <a:t>Shoot the ball in the ring that have the same beginning sound of their pictures’ name.</a:t>
            </a:r>
          </a:p>
          <a:p>
            <a:endParaRPr lang="en-US" sz="2800" dirty="0">
              <a:latin typeface="Alfabeto" panose="020B0502020202020204" pitchFamily="34" charset="0"/>
            </a:endParaRPr>
          </a:p>
          <a:p>
            <a:r>
              <a:rPr lang="en-US" sz="2800" dirty="0" err="1">
                <a:latin typeface="Alfabeto" panose="020B0502020202020204" pitchFamily="34" charset="0"/>
              </a:rPr>
              <a:t>Mga</a:t>
            </a:r>
            <a:r>
              <a:rPr lang="en-US" sz="2800" dirty="0">
                <a:latin typeface="Alfabeto" panose="020B0502020202020204" pitchFamily="34" charset="0"/>
              </a:rPr>
              <a:t> </a:t>
            </a:r>
            <a:r>
              <a:rPr lang="en-US" sz="2800" dirty="0" err="1">
                <a:latin typeface="Alfabeto" panose="020B0502020202020204" pitchFamily="34" charset="0"/>
              </a:rPr>
              <a:t>Direksiyon</a:t>
            </a:r>
            <a:r>
              <a:rPr lang="en-US" sz="2800" dirty="0">
                <a:latin typeface="Alfabeto" panose="020B0502020202020204" pitchFamily="34" charset="0"/>
              </a:rPr>
              <a:t>:</a:t>
            </a:r>
          </a:p>
          <a:p>
            <a:r>
              <a:rPr lang="en-US" sz="2800" i="1" dirty="0">
                <a:solidFill>
                  <a:srgbClr val="FF0000"/>
                </a:solidFill>
                <a:latin typeface="Alfabeto" panose="020B0502020202020204" pitchFamily="34" charset="0"/>
              </a:rPr>
              <a:t>1. Ilha ang </a:t>
            </a:r>
            <a:r>
              <a:rPr lang="en-US" sz="2800" i="1" dirty="0" err="1">
                <a:solidFill>
                  <a:srgbClr val="FF0000"/>
                </a:solidFill>
                <a:latin typeface="Alfabeto" panose="020B0502020202020204" pitchFamily="34" charset="0"/>
              </a:rPr>
              <a:t>ngalan</a:t>
            </a:r>
            <a:r>
              <a:rPr lang="en-US" sz="2800" i="1" dirty="0">
                <a:solidFill>
                  <a:srgbClr val="FF0000"/>
                </a:solidFill>
                <a:latin typeface="Alfabeto" panose="020B0502020202020204" pitchFamily="34" charset="0"/>
              </a:rPr>
              <a:t> </a:t>
            </a:r>
            <a:r>
              <a:rPr lang="en-US" sz="2800" i="1" dirty="0" err="1">
                <a:solidFill>
                  <a:srgbClr val="FF0000"/>
                </a:solidFill>
                <a:latin typeface="Alfabeto" panose="020B0502020202020204" pitchFamily="34" charset="0"/>
              </a:rPr>
              <a:t>sa</a:t>
            </a:r>
            <a:r>
              <a:rPr lang="en-US" sz="2800" i="1" dirty="0">
                <a:solidFill>
                  <a:srgbClr val="FF0000"/>
                </a:solidFill>
                <a:latin typeface="Alfabeto" panose="020B0502020202020204" pitchFamily="34" charset="0"/>
              </a:rPr>
              <a:t> </a:t>
            </a:r>
            <a:r>
              <a:rPr lang="en-US" sz="2800" i="1" dirty="0" err="1">
                <a:solidFill>
                  <a:srgbClr val="FF0000"/>
                </a:solidFill>
                <a:latin typeface="Alfabeto" panose="020B0502020202020204" pitchFamily="34" charset="0"/>
              </a:rPr>
              <a:t>mga</a:t>
            </a:r>
            <a:r>
              <a:rPr lang="en-US" sz="2800" i="1" dirty="0">
                <a:solidFill>
                  <a:srgbClr val="FF0000"/>
                </a:solidFill>
                <a:latin typeface="Alfabeto" panose="020B0502020202020204" pitchFamily="34" charset="0"/>
              </a:rPr>
              <a:t> </a:t>
            </a:r>
            <a:r>
              <a:rPr lang="en-US" sz="2800" i="1" dirty="0" err="1">
                <a:solidFill>
                  <a:srgbClr val="FF0000"/>
                </a:solidFill>
                <a:latin typeface="Alfabeto" panose="020B0502020202020204" pitchFamily="34" charset="0"/>
              </a:rPr>
              <a:t>hulagway</a:t>
            </a:r>
            <a:r>
              <a:rPr lang="en-US" sz="2800" i="1" dirty="0">
                <a:solidFill>
                  <a:srgbClr val="FF0000"/>
                </a:solidFill>
                <a:latin typeface="Alfabeto" panose="020B0502020202020204" pitchFamily="34" charset="0"/>
              </a:rPr>
              <a:t> </a:t>
            </a:r>
            <a:r>
              <a:rPr lang="en-US" sz="2800" i="1" dirty="0" err="1">
                <a:solidFill>
                  <a:srgbClr val="FF0000"/>
                </a:solidFill>
                <a:latin typeface="Alfabeto" panose="020B0502020202020204" pitchFamily="34" charset="0"/>
              </a:rPr>
              <a:t>nga</a:t>
            </a:r>
            <a:r>
              <a:rPr lang="en-US" sz="2800" i="1" dirty="0">
                <a:solidFill>
                  <a:srgbClr val="FF0000"/>
                </a:solidFill>
                <a:latin typeface="Alfabeto" panose="020B0502020202020204" pitchFamily="34" charset="0"/>
              </a:rPr>
              <a:t> giimprinta </a:t>
            </a:r>
            <a:r>
              <a:rPr lang="en-US" sz="2800" i="1" dirty="0" err="1">
                <a:solidFill>
                  <a:srgbClr val="FF0000"/>
                </a:solidFill>
                <a:latin typeface="Alfabeto" panose="020B0502020202020204" pitchFamily="34" charset="0"/>
              </a:rPr>
              <a:t>sa</a:t>
            </a:r>
            <a:r>
              <a:rPr lang="en-US" sz="2800" i="1" dirty="0">
                <a:solidFill>
                  <a:srgbClr val="FF0000"/>
                </a:solidFill>
                <a:latin typeface="Alfabeto" panose="020B0502020202020204" pitchFamily="34" charset="0"/>
              </a:rPr>
              <a:t> </a:t>
            </a:r>
            <a:r>
              <a:rPr lang="en-US" sz="2800" i="1" dirty="0" err="1">
                <a:solidFill>
                  <a:srgbClr val="FF0000"/>
                </a:solidFill>
                <a:latin typeface="Alfabeto" panose="020B0502020202020204" pitchFamily="34" charset="0"/>
              </a:rPr>
              <a:t>mga</a:t>
            </a:r>
            <a:r>
              <a:rPr lang="en-US" sz="2800" i="1" dirty="0">
                <a:solidFill>
                  <a:srgbClr val="FF0000"/>
                </a:solidFill>
                <a:latin typeface="Alfabeto" panose="020B0502020202020204" pitchFamily="34" charset="0"/>
              </a:rPr>
              <a:t> bola.</a:t>
            </a:r>
          </a:p>
          <a:p>
            <a:r>
              <a:rPr lang="en-US" sz="2800" i="1" dirty="0">
                <a:solidFill>
                  <a:srgbClr val="FF0000"/>
                </a:solidFill>
                <a:latin typeface="Alfabeto" panose="020B0502020202020204" pitchFamily="34" charset="0"/>
              </a:rPr>
              <a:t>2. </a:t>
            </a:r>
            <a:r>
              <a:rPr lang="en-US" sz="2800" i="1" dirty="0" err="1">
                <a:solidFill>
                  <a:srgbClr val="FF0000"/>
                </a:solidFill>
                <a:latin typeface="Alfabeto" panose="020B0502020202020204" pitchFamily="34" charset="0"/>
              </a:rPr>
              <a:t>Ipares</a:t>
            </a:r>
            <a:r>
              <a:rPr lang="en-US" sz="2800" i="1" dirty="0">
                <a:solidFill>
                  <a:srgbClr val="FF0000"/>
                </a:solidFill>
                <a:latin typeface="Alfabeto" panose="020B0502020202020204" pitchFamily="34" charset="0"/>
              </a:rPr>
              <a:t> ang bola ug ring </a:t>
            </a:r>
            <a:r>
              <a:rPr lang="en-US" sz="2800" i="1" dirty="0" err="1">
                <a:solidFill>
                  <a:srgbClr val="FF0000"/>
                </a:solidFill>
                <a:latin typeface="Alfabeto" panose="020B0502020202020204" pitchFamily="34" charset="0"/>
              </a:rPr>
              <a:t>nga</a:t>
            </a:r>
            <a:r>
              <a:rPr lang="en-US" sz="2800" i="1" dirty="0">
                <a:solidFill>
                  <a:srgbClr val="FF0000"/>
                </a:solidFill>
                <a:latin typeface="Alfabeto" panose="020B0502020202020204" pitchFamily="34" charset="0"/>
              </a:rPr>
              <a:t> </a:t>
            </a:r>
            <a:r>
              <a:rPr lang="en-US" sz="2800" i="1" dirty="0" err="1">
                <a:solidFill>
                  <a:srgbClr val="FF0000"/>
                </a:solidFill>
                <a:latin typeface="Alfabeto" panose="020B0502020202020204" pitchFamily="34" charset="0"/>
              </a:rPr>
              <a:t>adunay</a:t>
            </a:r>
            <a:r>
              <a:rPr lang="en-US" sz="2800" i="1" dirty="0">
                <a:solidFill>
                  <a:srgbClr val="FF0000"/>
                </a:solidFill>
                <a:latin typeface="Alfabeto" panose="020B0502020202020204" pitchFamily="34" charset="0"/>
              </a:rPr>
              <a:t> </a:t>
            </a:r>
            <a:r>
              <a:rPr lang="en-US" sz="2800" i="1" dirty="0" err="1">
                <a:solidFill>
                  <a:srgbClr val="FF0000"/>
                </a:solidFill>
                <a:latin typeface="Alfabeto" panose="020B0502020202020204" pitchFamily="34" charset="0"/>
              </a:rPr>
              <a:t>parehas</a:t>
            </a:r>
            <a:r>
              <a:rPr lang="en-US" sz="2800" i="1" dirty="0">
                <a:solidFill>
                  <a:srgbClr val="FF0000"/>
                </a:solidFill>
                <a:latin typeface="Alfabeto" panose="020B0502020202020204" pitchFamily="34" charset="0"/>
              </a:rPr>
              <a:t> </a:t>
            </a:r>
            <a:r>
              <a:rPr lang="en-US" sz="2800" i="1" dirty="0" err="1">
                <a:solidFill>
                  <a:srgbClr val="FF0000"/>
                </a:solidFill>
                <a:latin typeface="Alfabeto" panose="020B0502020202020204" pitchFamily="34" charset="0"/>
              </a:rPr>
              <a:t>nga</a:t>
            </a:r>
            <a:r>
              <a:rPr lang="en-US" sz="2800" i="1" dirty="0">
                <a:solidFill>
                  <a:srgbClr val="FF0000"/>
                </a:solidFill>
                <a:latin typeface="Alfabeto" panose="020B0502020202020204" pitchFamily="34" charset="0"/>
              </a:rPr>
              <a:t> </a:t>
            </a:r>
            <a:r>
              <a:rPr lang="en-US" sz="2800" i="1" dirty="0" err="1">
                <a:solidFill>
                  <a:srgbClr val="FF0000"/>
                </a:solidFill>
                <a:latin typeface="Alfabeto" panose="020B0502020202020204" pitchFamily="34" charset="0"/>
              </a:rPr>
              <a:t>tingog</a:t>
            </a:r>
            <a:r>
              <a:rPr lang="en-US" sz="2800" i="1" dirty="0">
                <a:solidFill>
                  <a:srgbClr val="FF0000"/>
                </a:solidFill>
                <a:latin typeface="Alfabeto" panose="020B0502020202020204" pitchFamily="34" charset="0"/>
              </a:rPr>
              <a:t> </a:t>
            </a:r>
            <a:r>
              <a:rPr lang="en-US" sz="2800" i="1" dirty="0" err="1">
                <a:solidFill>
                  <a:srgbClr val="FF0000"/>
                </a:solidFill>
                <a:latin typeface="Alfabeto" panose="020B0502020202020204" pitchFamily="34" charset="0"/>
              </a:rPr>
              <a:t>sa</a:t>
            </a:r>
            <a:r>
              <a:rPr lang="en-US" sz="2800" i="1" dirty="0">
                <a:solidFill>
                  <a:srgbClr val="FF0000"/>
                </a:solidFill>
                <a:latin typeface="Alfabeto" panose="020B0502020202020204" pitchFamily="34" charset="0"/>
              </a:rPr>
              <a:t> </a:t>
            </a:r>
            <a:r>
              <a:rPr lang="en-US" sz="2800" i="1" dirty="0" err="1">
                <a:solidFill>
                  <a:srgbClr val="FF0000"/>
                </a:solidFill>
                <a:latin typeface="Alfabeto" panose="020B0502020202020204" pitchFamily="34" charset="0"/>
              </a:rPr>
              <a:t>sinugdanan</a:t>
            </a:r>
            <a:r>
              <a:rPr lang="en-US" sz="2800" i="1" dirty="0">
                <a:solidFill>
                  <a:srgbClr val="FF0000"/>
                </a:solidFill>
                <a:latin typeface="Alfabeto" panose="020B0502020202020204" pitchFamily="34" charset="0"/>
              </a:rPr>
              <a:t> </a:t>
            </a:r>
            <a:r>
              <a:rPr lang="en-US" sz="2800" i="1" dirty="0" err="1">
                <a:solidFill>
                  <a:srgbClr val="FF0000"/>
                </a:solidFill>
                <a:latin typeface="Alfabeto" panose="020B0502020202020204" pitchFamily="34" charset="0"/>
              </a:rPr>
              <a:t>sa</a:t>
            </a:r>
            <a:r>
              <a:rPr lang="en-US" sz="2800" i="1" dirty="0">
                <a:solidFill>
                  <a:srgbClr val="FF0000"/>
                </a:solidFill>
                <a:latin typeface="Alfabeto" panose="020B0502020202020204" pitchFamily="34" charset="0"/>
              </a:rPr>
              <a:t> </a:t>
            </a:r>
            <a:r>
              <a:rPr lang="en-US" sz="2800" i="1" dirty="0" err="1">
                <a:solidFill>
                  <a:srgbClr val="FF0000"/>
                </a:solidFill>
                <a:latin typeface="Alfabeto" panose="020B0502020202020204" pitchFamily="34" charset="0"/>
              </a:rPr>
              <a:t>ilang</a:t>
            </a:r>
            <a:r>
              <a:rPr lang="en-US" sz="2800" i="1" dirty="0">
                <a:solidFill>
                  <a:srgbClr val="FF0000"/>
                </a:solidFill>
                <a:latin typeface="Alfabeto" panose="020B0502020202020204" pitchFamily="34" charset="0"/>
              </a:rPr>
              <a:t> </a:t>
            </a:r>
            <a:r>
              <a:rPr lang="en-US" sz="2800" i="1" dirty="0" err="1">
                <a:solidFill>
                  <a:srgbClr val="FF0000"/>
                </a:solidFill>
                <a:latin typeface="Alfabeto" panose="020B0502020202020204" pitchFamily="34" charset="0"/>
              </a:rPr>
              <a:t>ngalan</a:t>
            </a:r>
            <a:r>
              <a:rPr lang="en-US" sz="2800" i="1" dirty="0">
                <a:solidFill>
                  <a:srgbClr val="FF0000"/>
                </a:solidFill>
                <a:latin typeface="Alfabeto" panose="020B0502020202020204" pitchFamily="34" charset="0"/>
              </a:rPr>
              <a:t> </a:t>
            </a:r>
            <a:r>
              <a:rPr lang="en-US" sz="2800" i="1" dirty="0" err="1">
                <a:solidFill>
                  <a:srgbClr val="FF0000"/>
                </a:solidFill>
                <a:latin typeface="Alfabeto" panose="020B0502020202020204" pitchFamily="34" charset="0"/>
              </a:rPr>
              <a:t>sa</a:t>
            </a:r>
            <a:r>
              <a:rPr lang="en-US" sz="2800" i="1" dirty="0">
                <a:solidFill>
                  <a:srgbClr val="FF0000"/>
                </a:solidFill>
                <a:latin typeface="Alfabeto" panose="020B0502020202020204" pitchFamily="34" charset="0"/>
              </a:rPr>
              <a:t> </a:t>
            </a:r>
            <a:r>
              <a:rPr lang="en-US" sz="2800" i="1" dirty="0" err="1">
                <a:solidFill>
                  <a:srgbClr val="FF0000"/>
                </a:solidFill>
                <a:latin typeface="Alfabeto" panose="020B0502020202020204" pitchFamily="34" charset="0"/>
              </a:rPr>
              <a:t>hulagway</a:t>
            </a:r>
            <a:r>
              <a:rPr lang="en-US" sz="2800" i="1" dirty="0">
                <a:solidFill>
                  <a:srgbClr val="FF0000"/>
                </a:solidFill>
                <a:latin typeface="Alfabeto" panose="020B0502020202020204" pitchFamily="34" charset="0"/>
              </a:rPr>
              <a:t>.</a:t>
            </a:r>
            <a:endParaRPr lang="en-PH" sz="2800" dirty="0">
              <a:latin typeface="Alfabeto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823573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ame 14">
            <a:extLst>
              <a:ext uri="{FF2B5EF4-FFF2-40B4-BE49-F238E27FC236}">
                <a16:creationId xmlns:a16="http://schemas.microsoft.com/office/drawing/2014/main" id="{2066F132-F0B8-4EFE-BCA8-C000B8CCE4AD}"/>
              </a:ext>
            </a:extLst>
          </p:cNvPr>
          <p:cNvSpPr/>
          <p:nvPr/>
        </p:nvSpPr>
        <p:spPr>
          <a:xfrm>
            <a:off x="129309" y="147245"/>
            <a:ext cx="9591161" cy="6563510"/>
          </a:xfrm>
          <a:prstGeom prst="frame">
            <a:avLst>
              <a:gd name="adj1" fmla="val 1749"/>
            </a:avLst>
          </a:prstGeom>
          <a:solidFill>
            <a:srgbClr val="002060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>
              <a:solidFill>
                <a:schemeClr val="tx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EDFE37D-A2C0-4D5C-8C76-C48B03D640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001" y="755127"/>
            <a:ext cx="1887235" cy="263367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BB09C5C-2760-48F9-9DA4-8504A93FDC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35236" y="795321"/>
            <a:ext cx="1887235" cy="263367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0EADEFB-ED4C-4FA8-9C98-B7597396E0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46989" y="809325"/>
            <a:ext cx="1887235" cy="263367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BE47659-FF98-426C-897F-30146185A22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10764" y="816367"/>
            <a:ext cx="1887236" cy="262663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B14CD20-9FE6-4B35-9186-AD41977BD8E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87886" y="816367"/>
            <a:ext cx="1887236" cy="262663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B147312-6091-4888-8DF4-65EE248D97F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56524" y="5015346"/>
            <a:ext cx="1667007" cy="148506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61B0026-6BA1-4894-A6BB-35CD0A17ADF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55346" y="4977704"/>
            <a:ext cx="1667008" cy="148014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DE67255-68A9-442C-8493-241BE7586A0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592578" y="5015346"/>
            <a:ext cx="1667007" cy="148506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ED00DC9-92AE-40A6-8DFC-B2942C494D2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00608" y="5015346"/>
            <a:ext cx="1667007" cy="148506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A13B8DD-5E70-4407-9304-5777C1D4F0C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118115" y="5015346"/>
            <a:ext cx="1667007" cy="14850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C567BDA-CD48-46C1-B8E6-DE20C757166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85530" y="281405"/>
            <a:ext cx="3017782" cy="493819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1FA6B095-3D55-4130-935B-F6693F663029}"/>
              </a:ext>
            </a:extLst>
          </p:cNvPr>
          <p:cNvSpPr txBox="1"/>
          <p:nvPr/>
        </p:nvSpPr>
        <p:spPr>
          <a:xfrm>
            <a:off x="4101470" y="3070899"/>
            <a:ext cx="1619354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16600" dirty="0">
                <a:ln w="28575">
                  <a:solidFill>
                    <a:schemeClr val="tx1"/>
                  </a:solidFill>
                </a:ln>
                <a:solidFill>
                  <a:srgbClr val="FF0066"/>
                </a:solidFill>
                <a:effectLst>
                  <a:glow rad="228600">
                    <a:schemeClr val="accent4">
                      <a:satMod val="175000"/>
                    </a:schemeClr>
                  </a:glow>
                </a:effectLst>
                <a:sym typeface="Wingdings" panose="05000000000000000000" pitchFamily="2" charset="2"/>
              </a:rPr>
              <a:t></a:t>
            </a:r>
            <a:endParaRPr lang="en-PH" sz="16600" dirty="0">
              <a:ln w="28575">
                <a:solidFill>
                  <a:schemeClr val="tx1"/>
                </a:solidFill>
              </a:ln>
              <a:solidFill>
                <a:srgbClr val="FF0066"/>
              </a:solidFill>
              <a:effectLst>
                <a:glow rad="228600">
                  <a:schemeClr val="accent4">
                    <a:satMod val="175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2773006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applaus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1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2" fill="hold">
                      <p:stCondLst>
                        <p:cond delay="0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4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8205E-6 -0.05717 C -0.00673 -0.03634 -0.03029 -0.01597 -0.03878 -0.01597 C -0.0907 -0.01597 -0.14455 -0.33796 -0.14455 -0.65972 C -0.14455 -0.49768 -0.17147 -0.33796 -0.19647 -0.33796 C -0.2234 -0.33796 -0.2484 -0.5 -0.2484 -0.65972 C -0.2484 -0.57986 -0.26186 -0.49768 -0.27532 -0.49768 C -0.28878 -0.49768 -0.30224 -0.57754 -0.30224 -0.65972 C -0.30224 -0.61875 -0.30897 -0.57986 -0.3157 -0.57986 C -0.32243 -0.57986 -0.32917 -0.62106 -0.32917 -0.65972 C -0.32917 -0.63889 -0.33237 -0.61875 -0.3359 -0.61875 C -0.3375 -0.61875 -0.34263 -0.63958 -0.34263 -0.65972 C -0.34263 -0.64977 -0.34423 -0.63889 -0.34583 -0.63889 C -0.34583 -0.63657 -0.34904 -0.64907 -0.34904 -0.65972 C -0.34904 -0.65439 -0.34904 -0.64977 -0.35064 -0.64977 C -0.35064 -0.65208 -0.35224 -0.65509 -0.35224 -0.65972 C -0.35224 -0.6574 -0.35224 -0.65439 -0.35224 -0.65208 C -0.35384 -0.65208 -0.35384 -0.65439 -0.35384 -0.6574 C -0.35545 -0.6574 -0.35545 -0.65509 -0.35545 -0.65208 C -0.35705 -0.65208 -0.35705 -0.65439 -0.35705 -0.6574 " pathEditMode="relative" rAng="0" ptsTypes="AAAAAAAAAAAAAAAAAAA">
                                      <p:cBhvr>
                                        <p:cTn id="75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853" y="-28079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pu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76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7" fill="hold">
                      <p:stCondLst>
                        <p:cond delay="0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4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5128E-6 -0.05694 C 0.0008 -0.03634 0.00368 -0.01597 0.00481 -0.01597 C 0.01122 -0.01597 0.01795 -0.33634 0.01795 -0.65671 C 0.01795 -0.49537 0.02131 -0.33634 0.02452 -0.33634 C 0.02788 -0.33634 0.03109 -0.49791 0.03109 -0.65671 C 0.03109 -0.57731 0.03269 -0.49537 0.03445 -0.49537 C 0.03606 -0.49537 0.03782 -0.575 0.03782 -0.65671 C 0.03782 -0.61597 0.03862 -0.57731 0.03942 -0.57731 C 0.04022 -0.57731 0.04118 -0.61828 0.04118 -0.65671 C 0.04118 -0.63611 0.0415 -0.61597 0.04199 -0.61597 C 0.04215 -0.61597 0.04279 -0.63657 0.04279 -0.65671 C 0.04279 -0.64676 0.04295 -0.63611 0.04327 -0.63611 C 0.04327 -0.63379 0.04359 -0.64606 0.04359 -0.65671 C 0.04359 -0.65139 0.04359 -0.64676 0.04375 -0.64676 C 0.04375 -0.64907 0.04407 -0.65208 0.04407 -0.65671 C 0.04407 -0.65439 0.04407 -0.65139 0.04407 -0.64907 C 0.04423 -0.64907 0.04423 -0.65139 0.04423 -0.65439 C 0.04439 -0.65439 0.04439 -0.65208 0.04439 -0.64907 C 0.04471 -0.64907 0.04471 -0.65139 0.04471 -0.65439 " pathEditMode="relative" rAng="0" ptsTypes="AAAAAAAAAAAAAAAAAAA">
                                      <p:cBhvr>
                                        <p:cTn id="80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28" y="-27940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pu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seq concurrent="1" nextAc="seek">
              <p:cTn id="81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2" fill="hold">
                      <p:stCondLst>
                        <p:cond delay="0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4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0.05717 C -0.00321 -0.03634 -0.01427 -0.01597 -0.01827 -0.01597 C -0.04279 -0.01597 -0.06811 -0.33796 -0.06811 -0.65972 C -0.06811 -0.49768 -0.08093 -0.33796 -0.09263 -0.33796 C -0.10529 -0.33796 -0.11715 -0.5 -0.11715 -0.65972 C -0.11715 -0.57986 -0.1234 -0.49768 -0.12981 -0.49768 C -0.13622 -0.49768 -0.14247 -0.57754 -0.14247 -0.65972 C -0.14247 -0.61875 -0.14568 -0.57986 -0.14888 -0.57986 C -0.15193 -0.57986 -0.15513 -0.62106 -0.15513 -0.65972 C -0.15513 -0.63889 -0.15673 -0.61875 -0.15834 -0.61875 C -0.15914 -0.61875 -0.16154 -0.63958 -0.16154 -0.65972 C -0.16154 -0.64977 -0.16234 -0.63889 -0.16298 -0.63889 C -0.16298 -0.63657 -0.16459 -0.64907 -0.16459 -0.65972 C -0.16459 -0.65439 -0.16459 -0.64977 -0.16539 -0.64977 C -0.16539 -0.65208 -0.16603 -0.65509 -0.16603 -0.65972 C -0.16603 -0.6574 -0.16603 -0.65439 -0.16603 -0.65208 C -0.16683 -0.65208 -0.16683 -0.65439 -0.16683 -0.6574 C -0.16763 -0.6574 -0.16763 -0.65509 -0.16763 -0.65208 C -0.16827 -0.65208 -0.16827 -0.65439 -0.16827 -0.6574 " pathEditMode="relative" rAng="0" ptsTypes="AAAAAAAAAAAAAAAAAAA">
                                      <p:cBhvr>
                                        <p:cTn id="85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413" y="-28079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pu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seq concurrent="1" nextAc="seek">
              <p:cTn id="86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7" fill="hold">
                      <p:stCondLst>
                        <p:cond delay="0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5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641E-6 -0.05695 C 0.00753 -0.03635 0.03381 -0.01598 0.04359 -0.01598 C 0.10208 -0.01598 0.16282 -0.33658 0.16282 -0.65695 C 0.16282 -0.49561 0.19311 -0.33658 0.22131 -0.33658 C 0.2516 -0.33658 0.27981 -0.49792 0.27981 -0.65695 C 0.27981 -0.57755 0.29503 -0.49561 0.31009 -0.49561 C 0.32532 -0.49561 0.34038 -0.57524 0.34038 -0.65695 C 0.34038 -0.61621 0.34807 -0.57755 0.35561 -0.57755 C 0.36314 -0.57755 0.37083 -0.61852 0.37083 -0.65695 C 0.37083 -0.63635 0.37436 -0.61621 0.37836 -0.61621 C 0.38013 -0.61621 0.38589 -0.63681 0.38589 -0.65695 C 0.38589 -0.64699 0.38782 -0.63635 0.38958 -0.63635 C 0.38958 -0.63866 0.39327 -0.6463 0.39327 -0.65695 C 0.39327 -0.65162 0.39327 -0.64699 0.39503 -0.64699 C 0.39503 -0.64931 0.39679 -0.65232 0.39679 -0.65695 C 0.39679 -0.65463 0.39679 -0.65162 0.39679 -0.64931 C 0.39872 -0.64931 0.39872 -0.65162 0.39872 -0.65463 C 0.40048 -0.65463 0.40048 -0.65232 0.40048 -0.64931 C 0.4024 -0.64931 0.4024 -0.65162 0.4024 -0.65463 " pathEditMode="relative" rAng="0" ptsTypes="AAAAAAAAAAAAAAAAAAA">
                                      <p:cBhvr>
                                        <p:cTn id="90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112" y="-27963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pu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91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2" fill="hold">
                      <p:stCondLst>
                        <p:cond delay="0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5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7.69231E-7 -0.05694 C 0.00352 -0.03634 0.01602 -0.01597 0.02067 -0.01597 C 0.04824 -0.01597 0.07708 -0.33634 0.07708 -0.65671 C 0.07708 -0.49537 0.09135 -0.33634 0.10481 -0.33634 C 0.11907 -0.33634 0.13253 -0.49791 0.13253 -0.65671 C 0.13253 -0.57731 0.13958 -0.49537 0.14679 -0.49537 C 0.15401 -0.49537 0.16122 -0.575 0.16122 -0.65671 C 0.16122 -0.61597 0.16474 -0.57731 0.16843 -0.57731 C 0.17195 -0.57731 0.17548 -0.61828 0.17548 -0.65671 C 0.17548 -0.63611 0.17724 -0.61597 0.17917 -0.61597 C 0.17997 -0.61597 0.18269 -0.63657 0.18269 -0.65671 C 0.18269 -0.64676 0.18349 -0.63611 0.18445 -0.63611 C 0.18445 -0.63842 0.18622 -0.64606 0.18622 -0.65671 C 0.18622 -0.65139 0.18622 -0.64676 0.18702 -0.64676 C 0.18702 -0.64907 0.18782 -0.65208 0.18782 -0.65671 C 0.18782 -0.65439 0.18782 -0.65139 0.18782 -0.64907 C 0.18878 -0.64907 0.18878 -0.65139 0.18878 -0.65439 C 0.18958 -0.65439 0.18958 -0.65208 0.18958 -0.64907 C 0.19054 -0.64907 0.19054 -0.65139 0.19054 -0.65439 " pathEditMode="relative" rAng="0" ptsTypes="AAAAAAAAAAAAAAAAAAA">
                                      <p:cBhvr>
                                        <p:cTn id="95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519" y="-27940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pu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ame 14">
            <a:extLst>
              <a:ext uri="{FF2B5EF4-FFF2-40B4-BE49-F238E27FC236}">
                <a16:creationId xmlns:a16="http://schemas.microsoft.com/office/drawing/2014/main" id="{2066F132-F0B8-4EFE-BCA8-C000B8CCE4AD}"/>
              </a:ext>
            </a:extLst>
          </p:cNvPr>
          <p:cNvSpPr/>
          <p:nvPr/>
        </p:nvSpPr>
        <p:spPr>
          <a:xfrm>
            <a:off x="164387" y="147245"/>
            <a:ext cx="9556083" cy="6563510"/>
          </a:xfrm>
          <a:prstGeom prst="frame">
            <a:avLst>
              <a:gd name="adj1" fmla="val 1749"/>
            </a:avLst>
          </a:prstGeom>
          <a:solidFill>
            <a:srgbClr val="002060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>
              <a:solidFill>
                <a:schemeClr val="tx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D2EEB26-175F-405C-8499-C3723BC1AAB3}"/>
              </a:ext>
            </a:extLst>
          </p:cNvPr>
          <p:cNvSpPr txBox="1"/>
          <p:nvPr/>
        </p:nvSpPr>
        <p:spPr>
          <a:xfrm>
            <a:off x="865204" y="369349"/>
            <a:ext cx="8715617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lfabeto" panose="020B0502020202020204" pitchFamily="34" charset="0"/>
              </a:rPr>
              <a:t>Directions:</a:t>
            </a:r>
          </a:p>
          <a:p>
            <a:pPr marL="342900" indent="-342900">
              <a:buAutoNum type="arabicPeriod"/>
            </a:pPr>
            <a:r>
              <a:rPr lang="en-US" sz="2800" dirty="0">
                <a:latin typeface="Alfabeto" panose="020B0502020202020204" pitchFamily="34" charset="0"/>
              </a:rPr>
              <a:t>Identify the name of the pictures printed in the shape.</a:t>
            </a:r>
          </a:p>
          <a:p>
            <a:pPr marL="342900" indent="-342900">
              <a:buAutoNum type="arabicPeriod"/>
            </a:pPr>
            <a:r>
              <a:rPr lang="en-US" sz="2800" dirty="0">
                <a:latin typeface="Alfabeto" panose="020B0502020202020204" pitchFamily="34" charset="0"/>
              </a:rPr>
              <a:t>Match the shapes that have the same beginning sound of their pictures’ name to form a heart.</a:t>
            </a:r>
          </a:p>
          <a:p>
            <a:endParaRPr lang="en-US" sz="2800" dirty="0">
              <a:latin typeface="Alfabeto" panose="020B0502020202020204" pitchFamily="34" charset="0"/>
            </a:endParaRPr>
          </a:p>
          <a:p>
            <a:r>
              <a:rPr lang="en-US" sz="2800" dirty="0" err="1">
                <a:latin typeface="Alfabeto" panose="020B0502020202020204" pitchFamily="34" charset="0"/>
              </a:rPr>
              <a:t>Mga</a:t>
            </a:r>
            <a:r>
              <a:rPr lang="en-US" sz="2800" dirty="0">
                <a:latin typeface="Alfabeto" panose="020B0502020202020204" pitchFamily="34" charset="0"/>
              </a:rPr>
              <a:t> </a:t>
            </a:r>
            <a:r>
              <a:rPr lang="en-US" sz="2800" dirty="0" err="1">
                <a:latin typeface="Alfabeto" panose="020B0502020202020204" pitchFamily="34" charset="0"/>
              </a:rPr>
              <a:t>Direksiyon</a:t>
            </a:r>
            <a:r>
              <a:rPr lang="en-US" sz="2800" dirty="0">
                <a:latin typeface="Alfabeto" panose="020B0502020202020204" pitchFamily="34" charset="0"/>
              </a:rPr>
              <a:t>:</a:t>
            </a:r>
          </a:p>
          <a:p>
            <a:r>
              <a:rPr lang="en-US" sz="2800" i="1" dirty="0">
                <a:solidFill>
                  <a:srgbClr val="FF0000"/>
                </a:solidFill>
                <a:latin typeface="Alfabeto" panose="020B0502020202020204" pitchFamily="34" charset="0"/>
              </a:rPr>
              <a:t>1. Ilha ang </a:t>
            </a:r>
            <a:r>
              <a:rPr lang="en-US" sz="2800" i="1" dirty="0" err="1">
                <a:solidFill>
                  <a:srgbClr val="FF0000"/>
                </a:solidFill>
                <a:latin typeface="Alfabeto" panose="020B0502020202020204" pitchFamily="34" charset="0"/>
              </a:rPr>
              <a:t>ngalan</a:t>
            </a:r>
            <a:r>
              <a:rPr lang="en-US" sz="2800" i="1" dirty="0">
                <a:solidFill>
                  <a:srgbClr val="FF0000"/>
                </a:solidFill>
                <a:latin typeface="Alfabeto" panose="020B0502020202020204" pitchFamily="34" charset="0"/>
              </a:rPr>
              <a:t> </a:t>
            </a:r>
            <a:r>
              <a:rPr lang="en-US" sz="2800" i="1" dirty="0" err="1">
                <a:solidFill>
                  <a:srgbClr val="FF0000"/>
                </a:solidFill>
                <a:latin typeface="Alfabeto" panose="020B0502020202020204" pitchFamily="34" charset="0"/>
              </a:rPr>
              <a:t>sa</a:t>
            </a:r>
            <a:r>
              <a:rPr lang="en-US" sz="2800" i="1" dirty="0">
                <a:solidFill>
                  <a:srgbClr val="FF0000"/>
                </a:solidFill>
                <a:latin typeface="Alfabeto" panose="020B0502020202020204" pitchFamily="34" charset="0"/>
              </a:rPr>
              <a:t> </a:t>
            </a:r>
            <a:r>
              <a:rPr lang="en-US" sz="2800" i="1" dirty="0" err="1">
                <a:solidFill>
                  <a:srgbClr val="FF0000"/>
                </a:solidFill>
                <a:latin typeface="Alfabeto" panose="020B0502020202020204" pitchFamily="34" charset="0"/>
              </a:rPr>
              <a:t>mga</a:t>
            </a:r>
            <a:r>
              <a:rPr lang="en-US" sz="2800" i="1" dirty="0">
                <a:solidFill>
                  <a:srgbClr val="FF0000"/>
                </a:solidFill>
                <a:latin typeface="Alfabeto" panose="020B0502020202020204" pitchFamily="34" charset="0"/>
              </a:rPr>
              <a:t> </a:t>
            </a:r>
            <a:r>
              <a:rPr lang="en-US" sz="2800" i="1" dirty="0" err="1">
                <a:solidFill>
                  <a:srgbClr val="FF0000"/>
                </a:solidFill>
                <a:latin typeface="Alfabeto" panose="020B0502020202020204" pitchFamily="34" charset="0"/>
              </a:rPr>
              <a:t>hulagway</a:t>
            </a:r>
            <a:r>
              <a:rPr lang="en-US" sz="2800" i="1" dirty="0">
                <a:solidFill>
                  <a:srgbClr val="FF0000"/>
                </a:solidFill>
                <a:latin typeface="Alfabeto" panose="020B0502020202020204" pitchFamily="34" charset="0"/>
              </a:rPr>
              <a:t> </a:t>
            </a:r>
            <a:r>
              <a:rPr lang="en-US" sz="2800" i="1" dirty="0" err="1">
                <a:solidFill>
                  <a:srgbClr val="FF0000"/>
                </a:solidFill>
                <a:latin typeface="Alfabeto" panose="020B0502020202020204" pitchFamily="34" charset="0"/>
              </a:rPr>
              <a:t>nga</a:t>
            </a:r>
            <a:r>
              <a:rPr lang="en-US" sz="2800" i="1" dirty="0">
                <a:solidFill>
                  <a:srgbClr val="FF0000"/>
                </a:solidFill>
                <a:latin typeface="Alfabeto" panose="020B0502020202020204" pitchFamily="34" charset="0"/>
              </a:rPr>
              <a:t> giimprinta </a:t>
            </a:r>
            <a:r>
              <a:rPr lang="en-US" sz="2800" i="1" dirty="0" err="1">
                <a:solidFill>
                  <a:srgbClr val="FF0000"/>
                </a:solidFill>
                <a:latin typeface="Alfabeto" panose="020B0502020202020204" pitchFamily="34" charset="0"/>
              </a:rPr>
              <a:t>sa</a:t>
            </a:r>
            <a:r>
              <a:rPr lang="en-US" sz="2800" i="1" dirty="0">
                <a:solidFill>
                  <a:srgbClr val="FF0000"/>
                </a:solidFill>
                <a:latin typeface="Alfabeto" panose="020B0502020202020204" pitchFamily="34" charset="0"/>
              </a:rPr>
              <a:t> </a:t>
            </a:r>
            <a:r>
              <a:rPr lang="en-US" sz="2800" i="1" dirty="0" err="1">
                <a:solidFill>
                  <a:srgbClr val="FF0000"/>
                </a:solidFill>
                <a:latin typeface="Alfabeto" panose="020B0502020202020204" pitchFamily="34" charset="0"/>
              </a:rPr>
              <a:t>mga</a:t>
            </a:r>
            <a:r>
              <a:rPr lang="en-US" sz="2800" i="1" dirty="0">
                <a:solidFill>
                  <a:srgbClr val="FF0000"/>
                </a:solidFill>
                <a:latin typeface="Alfabeto" panose="020B0502020202020204" pitchFamily="34" charset="0"/>
              </a:rPr>
              <a:t> </a:t>
            </a:r>
            <a:r>
              <a:rPr lang="en-US" sz="2800" i="1" dirty="0" err="1">
                <a:solidFill>
                  <a:srgbClr val="FF0000"/>
                </a:solidFill>
                <a:latin typeface="Alfabeto" panose="020B0502020202020204" pitchFamily="34" charset="0"/>
              </a:rPr>
              <a:t>porma</a:t>
            </a:r>
            <a:r>
              <a:rPr lang="en-US" sz="2800" i="1" dirty="0">
                <a:solidFill>
                  <a:srgbClr val="FF0000"/>
                </a:solidFill>
                <a:latin typeface="Alfabeto" panose="020B0502020202020204" pitchFamily="34" charset="0"/>
              </a:rPr>
              <a:t>.</a:t>
            </a:r>
          </a:p>
          <a:p>
            <a:r>
              <a:rPr lang="en-US" sz="2800" i="1" dirty="0">
                <a:solidFill>
                  <a:srgbClr val="FF0000"/>
                </a:solidFill>
                <a:latin typeface="Alfabeto" panose="020B0502020202020204" pitchFamily="34" charset="0"/>
              </a:rPr>
              <a:t>2. </a:t>
            </a:r>
            <a:r>
              <a:rPr lang="en-US" sz="2800" i="1" dirty="0" err="1">
                <a:solidFill>
                  <a:srgbClr val="FF0000"/>
                </a:solidFill>
                <a:latin typeface="Alfabeto" panose="020B0502020202020204" pitchFamily="34" charset="0"/>
              </a:rPr>
              <a:t>Ipares</a:t>
            </a:r>
            <a:r>
              <a:rPr lang="en-US" sz="2800" i="1" dirty="0">
                <a:solidFill>
                  <a:srgbClr val="FF0000"/>
                </a:solidFill>
                <a:latin typeface="Alfabeto" panose="020B0502020202020204" pitchFamily="34" charset="0"/>
              </a:rPr>
              <a:t> ang </a:t>
            </a:r>
            <a:r>
              <a:rPr lang="en-US" sz="2800" i="1" dirty="0" err="1">
                <a:solidFill>
                  <a:srgbClr val="FF0000"/>
                </a:solidFill>
                <a:latin typeface="Alfabeto" panose="020B0502020202020204" pitchFamily="34" charset="0"/>
              </a:rPr>
              <a:t>duha</a:t>
            </a:r>
            <a:r>
              <a:rPr lang="en-US" sz="2800" i="1" dirty="0">
                <a:solidFill>
                  <a:srgbClr val="FF0000"/>
                </a:solidFill>
                <a:latin typeface="Alfabeto" panose="020B0502020202020204" pitchFamily="34" charset="0"/>
              </a:rPr>
              <a:t> ka </a:t>
            </a:r>
            <a:r>
              <a:rPr lang="en-US" sz="2800" i="1" dirty="0" err="1">
                <a:solidFill>
                  <a:srgbClr val="FF0000"/>
                </a:solidFill>
                <a:latin typeface="Alfabeto" panose="020B0502020202020204" pitchFamily="34" charset="0"/>
              </a:rPr>
              <a:t>porma</a:t>
            </a:r>
            <a:r>
              <a:rPr lang="en-US" sz="2800" i="1" dirty="0">
                <a:solidFill>
                  <a:srgbClr val="FF0000"/>
                </a:solidFill>
                <a:latin typeface="Alfabeto" panose="020B0502020202020204" pitchFamily="34" charset="0"/>
              </a:rPr>
              <a:t> </a:t>
            </a:r>
            <a:r>
              <a:rPr lang="en-US" sz="2800" i="1" dirty="0" err="1">
                <a:solidFill>
                  <a:srgbClr val="FF0000"/>
                </a:solidFill>
                <a:latin typeface="Alfabeto" panose="020B0502020202020204" pitchFamily="34" charset="0"/>
              </a:rPr>
              <a:t>nga</a:t>
            </a:r>
            <a:r>
              <a:rPr lang="en-US" sz="2800" i="1" dirty="0">
                <a:solidFill>
                  <a:srgbClr val="FF0000"/>
                </a:solidFill>
                <a:latin typeface="Alfabeto" panose="020B0502020202020204" pitchFamily="34" charset="0"/>
              </a:rPr>
              <a:t> </a:t>
            </a:r>
            <a:r>
              <a:rPr lang="en-US" sz="2800" i="1" dirty="0" err="1">
                <a:solidFill>
                  <a:srgbClr val="FF0000"/>
                </a:solidFill>
                <a:latin typeface="Alfabeto" panose="020B0502020202020204" pitchFamily="34" charset="0"/>
              </a:rPr>
              <a:t>adunay</a:t>
            </a:r>
            <a:r>
              <a:rPr lang="en-US" sz="2800" i="1" dirty="0">
                <a:solidFill>
                  <a:srgbClr val="FF0000"/>
                </a:solidFill>
                <a:latin typeface="Alfabeto" panose="020B0502020202020204" pitchFamily="34" charset="0"/>
              </a:rPr>
              <a:t> </a:t>
            </a:r>
            <a:r>
              <a:rPr lang="en-US" sz="2800" i="1" dirty="0" err="1">
                <a:solidFill>
                  <a:srgbClr val="FF0000"/>
                </a:solidFill>
                <a:latin typeface="Alfabeto" panose="020B0502020202020204" pitchFamily="34" charset="0"/>
              </a:rPr>
              <a:t>parehas</a:t>
            </a:r>
            <a:r>
              <a:rPr lang="en-US" sz="2800" i="1" dirty="0">
                <a:solidFill>
                  <a:srgbClr val="FF0000"/>
                </a:solidFill>
                <a:latin typeface="Alfabeto" panose="020B0502020202020204" pitchFamily="34" charset="0"/>
              </a:rPr>
              <a:t> </a:t>
            </a:r>
            <a:r>
              <a:rPr lang="en-US" sz="2800" i="1" dirty="0" err="1">
                <a:solidFill>
                  <a:srgbClr val="FF0000"/>
                </a:solidFill>
                <a:latin typeface="Alfabeto" panose="020B0502020202020204" pitchFamily="34" charset="0"/>
              </a:rPr>
              <a:t>nga</a:t>
            </a:r>
            <a:r>
              <a:rPr lang="en-US" sz="2800" i="1" dirty="0">
                <a:solidFill>
                  <a:srgbClr val="FF0000"/>
                </a:solidFill>
                <a:latin typeface="Alfabeto" panose="020B0502020202020204" pitchFamily="34" charset="0"/>
              </a:rPr>
              <a:t> </a:t>
            </a:r>
            <a:r>
              <a:rPr lang="en-US" sz="2800" i="1" dirty="0" err="1">
                <a:solidFill>
                  <a:srgbClr val="FF0000"/>
                </a:solidFill>
                <a:latin typeface="Alfabeto" panose="020B0502020202020204" pitchFamily="34" charset="0"/>
              </a:rPr>
              <a:t>tingog</a:t>
            </a:r>
            <a:r>
              <a:rPr lang="en-US" sz="2800" i="1" dirty="0">
                <a:solidFill>
                  <a:srgbClr val="FF0000"/>
                </a:solidFill>
                <a:latin typeface="Alfabeto" panose="020B0502020202020204" pitchFamily="34" charset="0"/>
              </a:rPr>
              <a:t> </a:t>
            </a:r>
            <a:r>
              <a:rPr lang="en-US" sz="2800" i="1" dirty="0" err="1">
                <a:solidFill>
                  <a:srgbClr val="FF0000"/>
                </a:solidFill>
                <a:latin typeface="Alfabeto" panose="020B0502020202020204" pitchFamily="34" charset="0"/>
              </a:rPr>
              <a:t>sa</a:t>
            </a:r>
            <a:r>
              <a:rPr lang="en-US" sz="2800" i="1" dirty="0">
                <a:solidFill>
                  <a:srgbClr val="FF0000"/>
                </a:solidFill>
                <a:latin typeface="Alfabeto" panose="020B0502020202020204" pitchFamily="34" charset="0"/>
              </a:rPr>
              <a:t> </a:t>
            </a:r>
            <a:r>
              <a:rPr lang="en-US" sz="2800" i="1" dirty="0" err="1">
                <a:solidFill>
                  <a:srgbClr val="FF0000"/>
                </a:solidFill>
                <a:latin typeface="Alfabeto" panose="020B0502020202020204" pitchFamily="34" charset="0"/>
              </a:rPr>
              <a:t>sinugdanan</a:t>
            </a:r>
            <a:r>
              <a:rPr lang="en-US" sz="2800" i="1" dirty="0">
                <a:solidFill>
                  <a:srgbClr val="FF0000"/>
                </a:solidFill>
                <a:latin typeface="Alfabeto" panose="020B0502020202020204" pitchFamily="34" charset="0"/>
              </a:rPr>
              <a:t> </a:t>
            </a:r>
            <a:r>
              <a:rPr lang="en-US" sz="2800" i="1" dirty="0" err="1">
                <a:solidFill>
                  <a:srgbClr val="FF0000"/>
                </a:solidFill>
                <a:latin typeface="Alfabeto" panose="020B0502020202020204" pitchFamily="34" charset="0"/>
              </a:rPr>
              <a:t>sa</a:t>
            </a:r>
            <a:r>
              <a:rPr lang="en-US" sz="2800" i="1" dirty="0">
                <a:solidFill>
                  <a:srgbClr val="FF0000"/>
                </a:solidFill>
                <a:latin typeface="Alfabeto" panose="020B0502020202020204" pitchFamily="34" charset="0"/>
              </a:rPr>
              <a:t> </a:t>
            </a:r>
            <a:r>
              <a:rPr lang="en-US" sz="2800" i="1" dirty="0" err="1">
                <a:solidFill>
                  <a:srgbClr val="FF0000"/>
                </a:solidFill>
                <a:latin typeface="Alfabeto" panose="020B0502020202020204" pitchFamily="34" charset="0"/>
              </a:rPr>
              <a:t>ilang</a:t>
            </a:r>
            <a:r>
              <a:rPr lang="en-US" sz="2800" i="1" dirty="0">
                <a:solidFill>
                  <a:srgbClr val="FF0000"/>
                </a:solidFill>
                <a:latin typeface="Alfabeto" panose="020B0502020202020204" pitchFamily="34" charset="0"/>
              </a:rPr>
              <a:t> </a:t>
            </a:r>
            <a:r>
              <a:rPr lang="en-US" sz="2800" i="1" dirty="0" err="1">
                <a:solidFill>
                  <a:srgbClr val="FF0000"/>
                </a:solidFill>
                <a:latin typeface="Alfabeto" panose="020B0502020202020204" pitchFamily="34" charset="0"/>
              </a:rPr>
              <a:t>ngalan</a:t>
            </a:r>
            <a:r>
              <a:rPr lang="en-US" sz="2800" i="1" dirty="0">
                <a:solidFill>
                  <a:srgbClr val="FF0000"/>
                </a:solidFill>
                <a:latin typeface="Alfabeto" panose="020B0502020202020204" pitchFamily="34" charset="0"/>
              </a:rPr>
              <a:t> </a:t>
            </a:r>
            <a:r>
              <a:rPr lang="en-US" sz="2800" i="1" dirty="0" err="1">
                <a:solidFill>
                  <a:srgbClr val="FF0000"/>
                </a:solidFill>
                <a:latin typeface="Alfabeto" panose="020B0502020202020204" pitchFamily="34" charset="0"/>
              </a:rPr>
              <a:t>sa</a:t>
            </a:r>
            <a:r>
              <a:rPr lang="en-US" sz="2800" i="1" dirty="0">
                <a:solidFill>
                  <a:srgbClr val="FF0000"/>
                </a:solidFill>
                <a:latin typeface="Alfabeto" panose="020B0502020202020204" pitchFamily="34" charset="0"/>
              </a:rPr>
              <a:t> </a:t>
            </a:r>
            <a:r>
              <a:rPr lang="en-US" sz="2800" i="1" dirty="0" err="1">
                <a:solidFill>
                  <a:srgbClr val="FF0000"/>
                </a:solidFill>
                <a:latin typeface="Alfabeto" panose="020B0502020202020204" pitchFamily="34" charset="0"/>
              </a:rPr>
              <a:t>hulagway</a:t>
            </a:r>
            <a:r>
              <a:rPr lang="en-US" sz="2800" i="1" dirty="0">
                <a:solidFill>
                  <a:srgbClr val="FF0000"/>
                </a:solidFill>
                <a:latin typeface="Alfabeto" panose="020B0502020202020204" pitchFamily="34" charset="0"/>
              </a:rPr>
              <a:t> </a:t>
            </a:r>
            <a:r>
              <a:rPr lang="en-US" sz="2800" i="1" dirty="0" err="1">
                <a:solidFill>
                  <a:srgbClr val="FF0000"/>
                </a:solidFill>
                <a:latin typeface="Alfabeto" panose="020B0502020202020204" pitchFamily="34" charset="0"/>
              </a:rPr>
              <a:t>aron</a:t>
            </a:r>
            <a:r>
              <a:rPr lang="en-US" sz="2800" i="1" dirty="0">
                <a:solidFill>
                  <a:srgbClr val="FF0000"/>
                </a:solidFill>
                <a:latin typeface="Alfabeto" panose="020B0502020202020204" pitchFamily="34" charset="0"/>
              </a:rPr>
              <a:t> </a:t>
            </a:r>
            <a:r>
              <a:rPr lang="en-US" sz="2800" i="1" dirty="0" err="1">
                <a:solidFill>
                  <a:srgbClr val="FF0000"/>
                </a:solidFill>
                <a:latin typeface="Alfabeto" panose="020B0502020202020204" pitchFamily="34" charset="0"/>
              </a:rPr>
              <a:t>maporma</a:t>
            </a:r>
            <a:r>
              <a:rPr lang="en-US" sz="2800" i="1" dirty="0">
                <a:solidFill>
                  <a:srgbClr val="FF0000"/>
                </a:solidFill>
                <a:latin typeface="Alfabeto" panose="020B0502020202020204" pitchFamily="34" charset="0"/>
              </a:rPr>
              <a:t> ang “heart”.</a:t>
            </a:r>
            <a:endParaRPr lang="en-PH" sz="2800" dirty="0">
              <a:latin typeface="Alfabeto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773234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ame 14">
            <a:extLst>
              <a:ext uri="{FF2B5EF4-FFF2-40B4-BE49-F238E27FC236}">
                <a16:creationId xmlns:a16="http://schemas.microsoft.com/office/drawing/2014/main" id="{2066F132-F0B8-4EFE-BCA8-C000B8CCE4AD}"/>
              </a:ext>
            </a:extLst>
          </p:cNvPr>
          <p:cNvSpPr/>
          <p:nvPr/>
        </p:nvSpPr>
        <p:spPr>
          <a:xfrm>
            <a:off x="100361" y="147245"/>
            <a:ext cx="9620109" cy="6563510"/>
          </a:xfrm>
          <a:prstGeom prst="frame">
            <a:avLst>
              <a:gd name="adj1" fmla="val 1749"/>
            </a:avLst>
          </a:prstGeom>
          <a:solidFill>
            <a:srgbClr val="002060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22BA63-6F3B-4977-B5E1-40EE828945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0385" y="4898999"/>
            <a:ext cx="866810" cy="15838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4C70FE9-D42E-4C71-A996-091D92223D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867" y="4906087"/>
            <a:ext cx="1016630" cy="15053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673FC3B-C019-499C-A1F9-12CFE46D2D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00129" y="4973444"/>
            <a:ext cx="866810" cy="151602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0CC6525-83D3-4FFF-A501-A30EF54659B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24825" y="4984146"/>
            <a:ext cx="866810" cy="150889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135E614-DC3A-4793-829F-19320BBB1D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41853" y="4937773"/>
            <a:ext cx="866810" cy="155169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377F146-A3D7-4FDE-A69E-CE2C7CECD98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63263" y="1021341"/>
            <a:ext cx="866810" cy="15053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0576A1C-2BAE-4A46-91F2-B8EF32D0AA9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80096" y="982097"/>
            <a:ext cx="866810" cy="15053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4ADFB4F-FCFB-44BD-B679-3A7BE91323D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59094" y="1049668"/>
            <a:ext cx="945287" cy="153029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B078A02-8EB6-4252-8178-06D0C8D1B4E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085611" y="982098"/>
            <a:ext cx="1002361" cy="150532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A6C534B-CC9C-4529-BEE9-2162DEEA293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274437" y="988421"/>
            <a:ext cx="866810" cy="150532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F9EC7AE-9BF8-4D4D-A2D0-02BC40622527}"/>
              </a:ext>
            </a:extLst>
          </p:cNvPr>
          <p:cNvSpPr txBox="1"/>
          <p:nvPr/>
        </p:nvSpPr>
        <p:spPr>
          <a:xfrm>
            <a:off x="284761" y="352666"/>
            <a:ext cx="2839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lfabeto" panose="020B0502020202020204" pitchFamily="34" charset="0"/>
              </a:rPr>
              <a:t>Click the shapes below.</a:t>
            </a:r>
            <a:endParaRPr lang="en-PH" dirty="0">
              <a:latin typeface="Alfabeto" panose="020B0502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31FC422-F049-4FDD-B37A-BC213A8C56F6}"/>
              </a:ext>
            </a:extLst>
          </p:cNvPr>
          <p:cNvSpPr txBox="1"/>
          <p:nvPr/>
        </p:nvSpPr>
        <p:spPr>
          <a:xfrm>
            <a:off x="4185730" y="1280949"/>
            <a:ext cx="1619354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16600" dirty="0">
                <a:ln w="28575">
                  <a:solidFill>
                    <a:schemeClr val="tx1"/>
                  </a:solidFill>
                </a:ln>
                <a:solidFill>
                  <a:srgbClr val="FF0066"/>
                </a:solidFill>
                <a:effectLst>
                  <a:glow rad="228600">
                    <a:schemeClr val="accent4">
                      <a:satMod val="175000"/>
                    </a:schemeClr>
                  </a:glow>
                </a:effectLst>
                <a:sym typeface="Wingdings" panose="05000000000000000000" pitchFamily="2" charset="2"/>
              </a:rPr>
              <a:t></a:t>
            </a:r>
            <a:endParaRPr lang="en-PH" sz="16600" dirty="0">
              <a:ln w="28575">
                <a:solidFill>
                  <a:schemeClr val="tx1"/>
                </a:solidFill>
              </a:ln>
              <a:solidFill>
                <a:srgbClr val="FF0066"/>
              </a:solidFill>
              <a:effectLst>
                <a:glow rad="228600">
                  <a:schemeClr val="accent4">
                    <a:satMod val="175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5104259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4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4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4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5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5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5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6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6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7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applaus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81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2" fill="hold">
                      <p:stCondLst>
                        <p:cond delay="0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5128E-6 -4.81481E-6 L 0.61779 0.57755 " pathEditMode="relative" rAng="0" ptsTypes="AA">
                                      <p:cBhvr>
                                        <p:cTn id="85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881" y="28866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seq concurrent="1" nextAc="seek">
              <p:cTn id="86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7" fill="hold">
                      <p:stCondLst>
                        <p:cond delay="0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641E-6 7.40741E-7 L -0.34151 0.58426 " pathEditMode="relative" rAng="0" ptsTypes="AA">
                                      <p:cBhvr>
                                        <p:cTn id="90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083" y="29213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seq concurrent="1" nextAc="seek">
              <p:cTn id="91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2" fill="hold">
                      <p:stCondLst>
                        <p:cond delay="0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2564E-6 -3.33333E-6 L 0.5976 0.56945 " pathEditMode="relative" rAng="0" ptsTypes="AA">
                                      <p:cBhvr>
                                        <p:cTn id="95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872" y="28472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seq concurrent="1" nextAc="seek">
              <p:cTn id="96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7" fill="hold">
                      <p:stCondLst>
                        <p:cond delay="0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4615E-6 7.40741E-7 L -0.31634 0.58426 " pathEditMode="relative" rAng="0" ptsTypes="AA">
                                      <p:cBhvr>
                                        <p:cTn id="100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817" y="29213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101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2" fill="hold">
                      <p:stCondLst>
                        <p:cond delay="0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12821E-7 4.81481E-6 L -0.30369 0.5699 " pathEditMode="relative" rAng="0" ptsTypes="AA">
                                      <p:cBhvr>
                                        <p:cTn id="105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192" y="28495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AE58A20-825A-4564-B538-BDB8E7257EF4}"/>
              </a:ext>
            </a:extLst>
          </p:cNvPr>
          <p:cNvSpPr/>
          <p:nvPr/>
        </p:nvSpPr>
        <p:spPr>
          <a:xfrm>
            <a:off x="956553" y="2422806"/>
            <a:ext cx="7992894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8000" b="1" cap="none" spc="0" dirty="0">
                <a:ln w="10160">
                  <a:solidFill>
                    <a:sysClr val="windowText" lastClr="000000"/>
                  </a:solidFill>
                  <a:prstDash val="solid"/>
                </a:ln>
                <a:solidFill>
                  <a:srgbClr val="FF0000"/>
                </a:solidFill>
                <a:effectLst>
                  <a:glow rad="127000">
                    <a:srgbClr val="FFFF00"/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lfabeto" panose="020B0502020202020204" pitchFamily="34" charset="0"/>
              </a:rPr>
              <a:t>Congratulations</a:t>
            </a:r>
          </a:p>
        </p:txBody>
      </p:sp>
    </p:spTree>
    <p:extLst>
      <p:ext uri="{BB962C8B-B14F-4D97-AF65-F5344CB8AC3E}">
        <p14:creationId xmlns:p14="http://schemas.microsoft.com/office/powerpoint/2010/main" val="3374299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applaus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44A881B1-6BE6-4232-A862-271D414BF927}"/>
              </a:ext>
            </a:extLst>
          </p:cNvPr>
          <p:cNvSpPr/>
          <p:nvPr/>
        </p:nvSpPr>
        <p:spPr>
          <a:xfrm>
            <a:off x="2251272" y="1620464"/>
            <a:ext cx="5403456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b="1" dirty="0">
                <a:solidFill>
                  <a:srgbClr val="002060"/>
                </a:solidFill>
                <a:effectLst>
                  <a:glow rad="127000">
                    <a:schemeClr val="bg1"/>
                  </a:glow>
                </a:effectLst>
                <a:latin typeface="Alfabeto" panose="020B0502020202020204" pitchFamily="34" charset="0"/>
              </a:rPr>
              <a:t>Awareness of Print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63E9B13C-89B2-491B-B462-77AE394464D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96" t="17504" r="9614" b="21951"/>
          <a:stretch/>
        </p:blipFill>
        <p:spPr>
          <a:xfrm>
            <a:off x="3116207" y="2458886"/>
            <a:ext cx="3673586" cy="3837260"/>
          </a:xfrm>
          <a:prstGeom prst="rect">
            <a:avLst/>
          </a:prstGeom>
          <a:effectLst>
            <a:glow rad="127000">
              <a:schemeClr val="bg1"/>
            </a:glow>
          </a:effectLst>
        </p:spPr>
      </p:pic>
      <p:sp>
        <p:nvSpPr>
          <p:cNvPr id="26" name="Flowchart: Alternate Process 25">
            <a:extLst>
              <a:ext uri="{FF2B5EF4-FFF2-40B4-BE49-F238E27FC236}">
                <a16:creationId xmlns:a16="http://schemas.microsoft.com/office/drawing/2014/main" id="{C8483B5C-9087-4243-AFA9-628C37A7D832}"/>
              </a:ext>
            </a:extLst>
          </p:cNvPr>
          <p:cNvSpPr/>
          <p:nvPr/>
        </p:nvSpPr>
        <p:spPr>
          <a:xfrm>
            <a:off x="7752521" y="147245"/>
            <a:ext cx="2026917" cy="510778"/>
          </a:xfrm>
          <a:prstGeom prst="flowChartAlternateProcess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rgbClr val="002060"/>
                </a:solidFill>
                <a:effectLst>
                  <a:glow rad="127000">
                    <a:schemeClr val="bg1"/>
                  </a:glow>
                </a:effectLst>
                <a:latin typeface="Arial Black" panose="020B0A04020102020204" pitchFamily="34" charset="0"/>
              </a:rPr>
              <a:t>Step 1: A</a:t>
            </a:r>
          </a:p>
        </p:txBody>
      </p:sp>
    </p:spTree>
    <p:extLst>
      <p:ext uri="{BB962C8B-B14F-4D97-AF65-F5344CB8AC3E}">
        <p14:creationId xmlns:p14="http://schemas.microsoft.com/office/powerpoint/2010/main" val="99679479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58CD10D3-8627-4A81-8F2E-DD9615057E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4517404"/>
              </p:ext>
            </p:extLst>
          </p:nvPr>
        </p:nvGraphicFramePr>
        <p:xfrm>
          <a:off x="692425" y="2372103"/>
          <a:ext cx="8859079" cy="3078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66393">
                  <a:extLst>
                    <a:ext uri="{9D8B030D-6E8A-4147-A177-3AD203B41FA5}">
                      <a16:colId xmlns:a16="http://schemas.microsoft.com/office/drawing/2014/main" val="3639433357"/>
                    </a:ext>
                  </a:extLst>
                </a:gridCol>
                <a:gridCol w="6092686">
                  <a:extLst>
                    <a:ext uri="{9D8B030D-6E8A-4147-A177-3AD203B41FA5}">
                      <a16:colId xmlns:a16="http://schemas.microsoft.com/office/drawing/2014/main" val="598006403"/>
                    </a:ext>
                  </a:extLst>
                </a:gridCol>
              </a:tblGrid>
              <a:tr h="563476">
                <a:tc>
                  <a:txBody>
                    <a:bodyPr/>
                    <a:lstStyle/>
                    <a:p>
                      <a:pPr algn="l"/>
                      <a:r>
                        <a:rPr lang="en-US" sz="2800" b="1" dirty="0">
                          <a:solidFill>
                            <a:schemeClr val="tx1"/>
                          </a:solidFill>
                          <a:latin typeface="Alfabeto" panose="020B0502020202020204" pitchFamily="34" charset="0"/>
                        </a:rPr>
                        <a:t>Objectives: </a:t>
                      </a:r>
                    </a:p>
                    <a:p>
                      <a:pPr algn="l"/>
                      <a:r>
                        <a:rPr lang="en-US" sz="2800" b="1" i="1" dirty="0" err="1">
                          <a:solidFill>
                            <a:srgbClr val="FF0000"/>
                          </a:solidFill>
                          <a:latin typeface="Alfabeto" panose="020B0502020202020204" pitchFamily="34" charset="0"/>
                        </a:rPr>
                        <a:t>Mga</a:t>
                      </a:r>
                      <a:r>
                        <a:rPr lang="en-US" sz="2800" b="1" i="1" dirty="0">
                          <a:solidFill>
                            <a:srgbClr val="FF0000"/>
                          </a:solidFill>
                          <a:latin typeface="Alfabeto" panose="020B0502020202020204" pitchFamily="34" charset="0"/>
                        </a:rPr>
                        <a:t> </a:t>
                      </a:r>
                      <a:r>
                        <a:rPr lang="en-US" sz="2800" b="1" i="1" dirty="0" err="1">
                          <a:solidFill>
                            <a:srgbClr val="FF0000"/>
                          </a:solidFill>
                          <a:latin typeface="Alfabeto" panose="020B0502020202020204" pitchFamily="34" charset="0"/>
                        </a:rPr>
                        <a:t>Tumong</a:t>
                      </a:r>
                      <a:r>
                        <a:rPr lang="en-US" sz="2800" b="1" dirty="0">
                          <a:solidFill>
                            <a:srgbClr val="FF0000"/>
                          </a:solidFill>
                          <a:latin typeface="Alfabeto" panose="020B0502020202020204" pitchFamily="34" charset="0"/>
                        </a:rPr>
                        <a:t>:</a:t>
                      </a:r>
                      <a:endParaRPr lang="en-PH" sz="2800" b="1" dirty="0">
                        <a:solidFill>
                          <a:srgbClr val="FF0000"/>
                        </a:solidFill>
                        <a:latin typeface="Alfabeto" panose="020B05020202020202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en-US" sz="2800" b="0" dirty="0">
                          <a:solidFill>
                            <a:schemeClr val="tx1"/>
                          </a:solidFill>
                          <a:latin typeface="Alfabeto" panose="020B0502020202020204" pitchFamily="34" charset="0"/>
                        </a:rPr>
                        <a:t>1. Identify the given picture</a:t>
                      </a:r>
                    </a:p>
                    <a:p>
                      <a:pPr marL="357188" indent="-357188" algn="l">
                        <a:buNone/>
                      </a:pPr>
                      <a:r>
                        <a:rPr lang="en-US" sz="2800" b="0" i="1" dirty="0">
                          <a:solidFill>
                            <a:srgbClr val="FF0000"/>
                          </a:solidFill>
                          <a:latin typeface="Alfabeto" panose="020B0502020202020204" pitchFamily="34" charset="0"/>
                        </a:rPr>
                        <a:t>    Makaila </a:t>
                      </a:r>
                      <a:r>
                        <a:rPr lang="en-US" sz="2800" b="0" i="1" dirty="0" err="1">
                          <a:solidFill>
                            <a:srgbClr val="FF0000"/>
                          </a:solidFill>
                          <a:latin typeface="Alfabeto" panose="020B0502020202020204" pitchFamily="34" charset="0"/>
                        </a:rPr>
                        <a:t>sa</a:t>
                      </a:r>
                      <a:r>
                        <a:rPr lang="en-US" sz="2800" b="0" i="1" dirty="0">
                          <a:solidFill>
                            <a:srgbClr val="FF0000"/>
                          </a:solidFill>
                          <a:latin typeface="Alfabeto" panose="020B0502020202020204" pitchFamily="34" charset="0"/>
                        </a:rPr>
                        <a:t> </a:t>
                      </a:r>
                      <a:r>
                        <a:rPr lang="en-US" sz="2800" b="0" i="1" dirty="0" err="1">
                          <a:solidFill>
                            <a:srgbClr val="FF0000"/>
                          </a:solidFill>
                          <a:latin typeface="Alfabeto" panose="020B0502020202020204" pitchFamily="34" charset="0"/>
                        </a:rPr>
                        <a:t>gipakita</a:t>
                      </a:r>
                      <a:r>
                        <a:rPr lang="en-US" sz="2800" b="0" i="1" dirty="0">
                          <a:solidFill>
                            <a:srgbClr val="FF0000"/>
                          </a:solidFill>
                          <a:latin typeface="Alfabeto" panose="020B0502020202020204" pitchFamily="34" charset="0"/>
                        </a:rPr>
                        <a:t> </a:t>
                      </a:r>
                      <a:r>
                        <a:rPr lang="en-US" sz="2800" b="0" i="1" dirty="0" err="1">
                          <a:solidFill>
                            <a:srgbClr val="FF0000"/>
                          </a:solidFill>
                          <a:latin typeface="Alfabeto" panose="020B0502020202020204" pitchFamily="34" charset="0"/>
                        </a:rPr>
                        <a:t>nga</a:t>
                      </a:r>
                      <a:r>
                        <a:rPr lang="en-US" sz="2800" b="0" i="1" dirty="0">
                          <a:solidFill>
                            <a:srgbClr val="FF0000"/>
                          </a:solidFill>
                          <a:latin typeface="Alfabeto" panose="020B0502020202020204" pitchFamily="34" charset="0"/>
                        </a:rPr>
                        <a:t>   </a:t>
                      </a:r>
                      <a:r>
                        <a:rPr lang="en-US" sz="2800" b="0" i="1" dirty="0" err="1">
                          <a:solidFill>
                            <a:srgbClr val="FF0000"/>
                          </a:solidFill>
                          <a:latin typeface="Alfabeto" panose="020B0502020202020204" pitchFamily="34" charset="0"/>
                        </a:rPr>
                        <a:t>hulagway</a:t>
                      </a:r>
                      <a:endParaRPr lang="en-US" sz="2800" b="0" i="1" dirty="0">
                        <a:solidFill>
                          <a:srgbClr val="FF0000"/>
                        </a:solidFill>
                        <a:latin typeface="Alfabeto" panose="020B0502020202020204" pitchFamily="34" charset="0"/>
                      </a:endParaRPr>
                    </a:p>
                    <a:p>
                      <a:pPr marL="0" indent="0" algn="l">
                        <a:buNone/>
                      </a:pPr>
                      <a:r>
                        <a:rPr lang="en-US" sz="2800" b="0" i="0" dirty="0">
                          <a:solidFill>
                            <a:schemeClr val="tx1"/>
                          </a:solidFill>
                          <a:latin typeface="Alfabeto" panose="020B0502020202020204" pitchFamily="34" charset="0"/>
                        </a:rPr>
                        <a:t>2. Tell the name of the given picture</a:t>
                      </a:r>
                    </a:p>
                    <a:p>
                      <a:pPr marL="0" indent="0" algn="l">
                        <a:buNone/>
                      </a:pPr>
                      <a:r>
                        <a:rPr lang="en-US" sz="2800" b="0" i="1" dirty="0">
                          <a:solidFill>
                            <a:srgbClr val="FF0000"/>
                          </a:solidFill>
                          <a:latin typeface="Alfabeto" panose="020B0502020202020204" pitchFamily="34" charset="0"/>
                        </a:rPr>
                        <a:t>  </a:t>
                      </a:r>
                      <a:r>
                        <a:rPr lang="en-US" sz="2800" b="0" i="1" dirty="0" err="1">
                          <a:solidFill>
                            <a:srgbClr val="FF0000"/>
                          </a:solidFill>
                          <a:latin typeface="Alfabeto" panose="020B0502020202020204" pitchFamily="34" charset="0"/>
                        </a:rPr>
                        <a:t>Masulti</a:t>
                      </a:r>
                      <a:r>
                        <a:rPr lang="en-US" sz="2800" b="0" i="1" dirty="0">
                          <a:solidFill>
                            <a:srgbClr val="FF0000"/>
                          </a:solidFill>
                          <a:latin typeface="Alfabeto" panose="020B0502020202020204" pitchFamily="34" charset="0"/>
                        </a:rPr>
                        <a:t> ang </a:t>
                      </a:r>
                      <a:r>
                        <a:rPr lang="en-US" sz="2800" b="0" i="1" dirty="0" err="1">
                          <a:solidFill>
                            <a:srgbClr val="FF0000"/>
                          </a:solidFill>
                          <a:latin typeface="Alfabeto" panose="020B0502020202020204" pitchFamily="34" charset="0"/>
                        </a:rPr>
                        <a:t>ngalan</a:t>
                      </a:r>
                      <a:r>
                        <a:rPr lang="en-US" sz="2800" b="0" i="1" dirty="0">
                          <a:solidFill>
                            <a:srgbClr val="FF0000"/>
                          </a:solidFill>
                          <a:latin typeface="Alfabeto" panose="020B0502020202020204" pitchFamily="34" charset="0"/>
                        </a:rPr>
                        <a:t> </a:t>
                      </a:r>
                      <a:r>
                        <a:rPr lang="en-US" sz="2800" b="0" i="1" dirty="0" err="1">
                          <a:solidFill>
                            <a:srgbClr val="FF0000"/>
                          </a:solidFill>
                          <a:latin typeface="Alfabeto" panose="020B0502020202020204" pitchFamily="34" charset="0"/>
                        </a:rPr>
                        <a:t>sa</a:t>
                      </a:r>
                      <a:r>
                        <a:rPr lang="en-US" sz="2800" b="0" i="1" dirty="0">
                          <a:solidFill>
                            <a:srgbClr val="FF0000"/>
                          </a:solidFill>
                          <a:latin typeface="Alfabeto" panose="020B0502020202020204" pitchFamily="34" charset="0"/>
                        </a:rPr>
                        <a:t> </a:t>
                      </a:r>
                      <a:r>
                        <a:rPr lang="en-US" sz="2800" b="0" i="1" dirty="0" err="1">
                          <a:solidFill>
                            <a:srgbClr val="FF0000"/>
                          </a:solidFill>
                          <a:latin typeface="Alfabeto" panose="020B0502020202020204" pitchFamily="34" charset="0"/>
                        </a:rPr>
                        <a:t>gipakita</a:t>
                      </a:r>
                      <a:r>
                        <a:rPr lang="en-US" sz="2800" b="0" i="1" dirty="0">
                          <a:solidFill>
                            <a:srgbClr val="FF0000"/>
                          </a:solidFill>
                          <a:latin typeface="Alfabeto" panose="020B0502020202020204" pitchFamily="34" charset="0"/>
                        </a:rPr>
                        <a:t> </a:t>
                      </a:r>
                      <a:r>
                        <a:rPr lang="en-US" sz="2800" b="0" i="1" dirty="0" err="1">
                          <a:solidFill>
                            <a:srgbClr val="FF0000"/>
                          </a:solidFill>
                          <a:latin typeface="Alfabeto" panose="020B0502020202020204" pitchFamily="34" charset="0"/>
                        </a:rPr>
                        <a:t>nga</a:t>
                      </a:r>
                      <a:r>
                        <a:rPr lang="en-US" sz="2800" b="0" i="1" dirty="0">
                          <a:solidFill>
                            <a:srgbClr val="FF0000"/>
                          </a:solidFill>
                          <a:latin typeface="Alfabeto" panose="020B0502020202020204" pitchFamily="34" charset="0"/>
                        </a:rPr>
                        <a:t> </a:t>
                      </a:r>
                      <a:r>
                        <a:rPr lang="en-US" sz="2800" b="0" i="1" dirty="0" err="1">
                          <a:solidFill>
                            <a:srgbClr val="FF0000"/>
                          </a:solidFill>
                          <a:latin typeface="Alfabeto" panose="020B0502020202020204" pitchFamily="34" charset="0"/>
                        </a:rPr>
                        <a:t>hulagway</a:t>
                      </a:r>
                      <a:endParaRPr lang="en-PH" sz="2800" b="0" i="1" dirty="0">
                        <a:solidFill>
                          <a:srgbClr val="FF0000"/>
                        </a:solidFill>
                        <a:latin typeface="Alfabeto" panose="020B05020202020202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9252155"/>
                  </a:ext>
                </a:extLst>
              </a:tr>
            </a:tbl>
          </a:graphicData>
        </a:graphic>
      </p:graphicFrame>
      <p:sp>
        <p:nvSpPr>
          <p:cNvPr id="19" name="Rectangle 18">
            <a:extLst>
              <a:ext uri="{FF2B5EF4-FFF2-40B4-BE49-F238E27FC236}">
                <a16:creationId xmlns:a16="http://schemas.microsoft.com/office/drawing/2014/main" id="{1F49B460-1BE9-443C-B529-633B7144450E}"/>
              </a:ext>
            </a:extLst>
          </p:cNvPr>
          <p:cNvSpPr/>
          <p:nvPr/>
        </p:nvSpPr>
        <p:spPr>
          <a:xfrm>
            <a:off x="692425" y="1491412"/>
            <a:ext cx="885907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effectLst>
                  <a:glow rad="127000">
                    <a:schemeClr val="bg1"/>
                  </a:glow>
                </a:effectLst>
                <a:latin typeface="Alfabeto" panose="020B0502020202020204" pitchFamily="34" charset="0"/>
              </a:rPr>
              <a:t>Awareness of Print</a:t>
            </a:r>
          </a:p>
        </p:txBody>
      </p:sp>
    </p:spTree>
    <p:extLst>
      <p:ext uri="{BB962C8B-B14F-4D97-AF65-F5344CB8AC3E}">
        <p14:creationId xmlns:p14="http://schemas.microsoft.com/office/powerpoint/2010/main" val="24596138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ame 14">
            <a:extLst>
              <a:ext uri="{FF2B5EF4-FFF2-40B4-BE49-F238E27FC236}">
                <a16:creationId xmlns:a16="http://schemas.microsoft.com/office/drawing/2014/main" id="{2066F132-F0B8-4EFE-BCA8-C000B8CCE4AD}"/>
              </a:ext>
            </a:extLst>
          </p:cNvPr>
          <p:cNvSpPr/>
          <p:nvPr/>
        </p:nvSpPr>
        <p:spPr>
          <a:xfrm>
            <a:off x="139149" y="147245"/>
            <a:ext cx="9581322" cy="6563510"/>
          </a:xfrm>
          <a:prstGeom prst="frame">
            <a:avLst>
              <a:gd name="adj1" fmla="val 1749"/>
            </a:avLst>
          </a:prstGeom>
          <a:solidFill>
            <a:srgbClr val="002060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>
              <a:solidFill>
                <a:schemeClr val="tx1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1F240FC-DB9E-490B-A2F6-0E5C917D52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74" t="11736" r="3256" b="12742"/>
          <a:stretch/>
        </p:blipFill>
        <p:spPr>
          <a:xfrm>
            <a:off x="848813" y="613925"/>
            <a:ext cx="2447487" cy="2949683"/>
          </a:xfrm>
          <a:prstGeom prst="rect">
            <a:avLst/>
          </a:prstGeom>
          <a:ln>
            <a:noFill/>
          </a:ln>
          <a:effectLst>
            <a:glow rad="12700">
              <a:schemeClr val="tx1"/>
            </a:glow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91EB3B8-AFB5-4D59-AAE2-929D0CFBCCB9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449" y="3347747"/>
            <a:ext cx="4404698" cy="2994695"/>
          </a:xfrm>
          <a:prstGeom prst="rect">
            <a:avLst/>
          </a:prstGeom>
          <a:ln>
            <a:noFill/>
          </a:ln>
          <a:effectLst>
            <a:glow rad="12700">
              <a:schemeClr val="tx1"/>
            </a:glow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DAD9250D-8090-4887-85E5-AA019BCA8F4B}"/>
              </a:ext>
            </a:extLst>
          </p:cNvPr>
          <p:cNvGrpSpPr/>
          <p:nvPr/>
        </p:nvGrpSpPr>
        <p:grpSpPr>
          <a:xfrm>
            <a:off x="5618908" y="684996"/>
            <a:ext cx="3561535" cy="2525343"/>
            <a:chOff x="3322969" y="3726370"/>
            <a:chExt cx="3260061" cy="2086377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F805D6E-8088-45FF-89FC-0F9A7F91214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6857243">
              <a:off x="4026385" y="3256101"/>
              <a:ext cx="1853230" cy="3260061"/>
            </a:xfrm>
            <a:prstGeom prst="rect">
              <a:avLst/>
            </a:prstGeom>
            <a:ln>
              <a:noFill/>
            </a:ln>
            <a:effectLst>
              <a:glow rad="12700">
                <a:schemeClr val="tx1"/>
              </a:glow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</p:spPr>
        </p:pic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CD9890B0-3F21-4D8C-B7E8-998C59C6E930}"/>
                </a:ext>
              </a:extLst>
            </p:cNvPr>
            <p:cNvSpPr/>
            <p:nvPr/>
          </p:nvSpPr>
          <p:spPr>
            <a:xfrm>
              <a:off x="3558209" y="4591878"/>
              <a:ext cx="208721" cy="17890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C950E0F-CC1F-46EA-9238-D8A8E189CFC0}"/>
                </a:ext>
              </a:extLst>
            </p:cNvPr>
            <p:cNvSpPr/>
            <p:nvPr/>
          </p:nvSpPr>
          <p:spPr>
            <a:xfrm>
              <a:off x="3670852" y="3726370"/>
              <a:ext cx="208721" cy="17890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</p:grpSp>
    </p:spTree>
    <p:extLst>
      <p:ext uri="{BB962C8B-B14F-4D97-AF65-F5344CB8AC3E}">
        <p14:creationId xmlns:p14="http://schemas.microsoft.com/office/powerpoint/2010/main" val="366138739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ame 14">
            <a:extLst>
              <a:ext uri="{FF2B5EF4-FFF2-40B4-BE49-F238E27FC236}">
                <a16:creationId xmlns:a16="http://schemas.microsoft.com/office/drawing/2014/main" id="{2066F132-F0B8-4EFE-BCA8-C000B8CCE4AD}"/>
              </a:ext>
            </a:extLst>
          </p:cNvPr>
          <p:cNvSpPr/>
          <p:nvPr/>
        </p:nvSpPr>
        <p:spPr>
          <a:xfrm>
            <a:off x="188843" y="147245"/>
            <a:ext cx="9531627" cy="6563510"/>
          </a:xfrm>
          <a:prstGeom prst="frame">
            <a:avLst>
              <a:gd name="adj1" fmla="val 1749"/>
            </a:avLst>
          </a:prstGeom>
          <a:solidFill>
            <a:srgbClr val="002060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>
              <a:solidFill>
                <a:schemeClr val="tx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1924213-288A-4DA0-A73C-30CA19758A85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308" y="366277"/>
            <a:ext cx="2593381" cy="3814431"/>
          </a:xfrm>
          <a:prstGeom prst="rect">
            <a:avLst/>
          </a:prstGeom>
          <a:ln>
            <a:noFill/>
          </a:ln>
          <a:effectLst>
            <a:glow rad="12700">
              <a:schemeClr val="tx1"/>
            </a:glow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C75777C-172F-45CE-B798-CBF999388459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991678" y="4179353"/>
            <a:ext cx="3922643" cy="2131597"/>
          </a:xfrm>
          <a:prstGeom prst="rect">
            <a:avLst/>
          </a:prstGeom>
          <a:ln>
            <a:noFill/>
          </a:ln>
          <a:effectLst>
            <a:glow rad="12700">
              <a:schemeClr val="tx1"/>
            </a:glow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6DE91AA-BC35-4A88-929B-9EF11D4B4C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6536" y="664391"/>
            <a:ext cx="2814782" cy="3323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98387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52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3" presetClass="entr" presetSubtype="52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3" presetClass="entr" presetSubtype="52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85B4B74-5366-4E5E-ACED-00B9619B89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705"/>
          <a:stretch/>
        </p:blipFill>
        <p:spPr>
          <a:xfrm>
            <a:off x="2233004" y="3556619"/>
            <a:ext cx="3104309" cy="2605093"/>
          </a:xfrm>
          <a:prstGeom prst="rect">
            <a:avLst/>
          </a:prstGeom>
          <a:ln>
            <a:noFill/>
          </a:ln>
          <a:effectLst>
            <a:glow rad="12700">
              <a:schemeClr val="tx1"/>
            </a:glow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996EF9D-22D4-463F-A1D8-A610409FFF4F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7884" y="952146"/>
            <a:ext cx="2109443" cy="2476854"/>
          </a:xfrm>
          <a:prstGeom prst="rect">
            <a:avLst/>
          </a:prstGeom>
          <a:ln>
            <a:noFill/>
          </a:ln>
          <a:effectLst>
            <a:glow rad="12700">
              <a:schemeClr val="tx1"/>
            </a:glow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CE5D3D0-33DA-4768-BD48-E8DBD3B5CCF8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85717">
            <a:off x="1272467" y="549557"/>
            <a:ext cx="1766869" cy="3282032"/>
          </a:xfrm>
          <a:prstGeom prst="rect">
            <a:avLst/>
          </a:prstGeom>
          <a:ln>
            <a:noFill/>
          </a:ln>
          <a:effectLst>
            <a:glow rad="12700">
              <a:schemeClr val="tx1"/>
            </a:glow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  <p:sp>
        <p:nvSpPr>
          <p:cNvPr id="11" name="Frame 10">
            <a:extLst>
              <a:ext uri="{FF2B5EF4-FFF2-40B4-BE49-F238E27FC236}">
                <a16:creationId xmlns:a16="http://schemas.microsoft.com/office/drawing/2014/main" id="{5CB83E33-50D1-496B-A1B5-D070EC573830}"/>
              </a:ext>
            </a:extLst>
          </p:cNvPr>
          <p:cNvSpPr/>
          <p:nvPr/>
        </p:nvSpPr>
        <p:spPr>
          <a:xfrm>
            <a:off x="198783" y="147245"/>
            <a:ext cx="9521687" cy="6563510"/>
          </a:xfrm>
          <a:prstGeom prst="frame">
            <a:avLst>
              <a:gd name="adj1" fmla="val 1749"/>
            </a:avLst>
          </a:prstGeom>
          <a:solidFill>
            <a:srgbClr val="002060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B697E99-4287-4E48-B15D-09C5CF7CCD74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7327" y="3611926"/>
            <a:ext cx="1614025" cy="2605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38924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F6BA7F9-1C5D-4DF2-8FAF-D7694081932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71" b="12703"/>
          <a:stretch/>
        </p:blipFill>
        <p:spPr>
          <a:xfrm>
            <a:off x="3380886" y="2974872"/>
            <a:ext cx="2746438" cy="3147813"/>
          </a:xfrm>
          <a:prstGeom prst="rect">
            <a:avLst/>
          </a:prstGeom>
          <a:ln>
            <a:noFill/>
          </a:ln>
          <a:effectLst>
            <a:glow rad="12700">
              <a:schemeClr val="tx1"/>
            </a:glow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9553F80-6089-4D15-AC48-AC5CF982141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557" y="875530"/>
            <a:ext cx="3053121" cy="2483896"/>
          </a:xfrm>
          <a:prstGeom prst="rect">
            <a:avLst/>
          </a:prstGeom>
          <a:ln>
            <a:noFill/>
          </a:ln>
          <a:effectLst>
            <a:glow rad="12700">
              <a:schemeClr val="tx1"/>
            </a:glow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BB7BB9A-BEE6-4F7D-8A3B-080D0681BEA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45" t="6348" r="11188" b="11200"/>
          <a:stretch/>
        </p:blipFill>
        <p:spPr>
          <a:xfrm>
            <a:off x="6207025" y="735315"/>
            <a:ext cx="2973418" cy="2764326"/>
          </a:xfrm>
          <a:prstGeom prst="rect">
            <a:avLst/>
          </a:prstGeom>
          <a:ln>
            <a:noFill/>
          </a:ln>
          <a:effectLst>
            <a:glow rad="12700">
              <a:schemeClr val="tx1"/>
            </a:glow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  <p:sp>
        <p:nvSpPr>
          <p:cNvPr id="5" name="Frame 4">
            <a:extLst>
              <a:ext uri="{FF2B5EF4-FFF2-40B4-BE49-F238E27FC236}">
                <a16:creationId xmlns:a16="http://schemas.microsoft.com/office/drawing/2014/main" id="{7B0DBA12-2B1D-44E3-BC4B-40C602495056}"/>
              </a:ext>
            </a:extLst>
          </p:cNvPr>
          <p:cNvSpPr/>
          <p:nvPr/>
        </p:nvSpPr>
        <p:spPr>
          <a:xfrm>
            <a:off x="208723" y="147245"/>
            <a:ext cx="9511748" cy="6563510"/>
          </a:xfrm>
          <a:prstGeom prst="frame">
            <a:avLst>
              <a:gd name="adj1" fmla="val 1749"/>
            </a:avLst>
          </a:prstGeom>
          <a:solidFill>
            <a:srgbClr val="002060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534519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824</TotalTime>
  <Words>682</Words>
  <Application>Microsoft Office PowerPoint</Application>
  <PresentationFormat>A4 Paper (210x297 mm)</PresentationFormat>
  <Paragraphs>113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34</vt:i4>
      </vt:variant>
    </vt:vector>
  </HeadingPairs>
  <TitlesOfParts>
    <vt:vector size="45" baseType="lpstr">
      <vt:lpstr>Alfabeto</vt:lpstr>
      <vt:lpstr>Arial</vt:lpstr>
      <vt:lpstr>Arial Black</vt:lpstr>
      <vt:lpstr>Arial Rounded MT Bold</vt:lpstr>
      <vt:lpstr>Calibri</vt:lpstr>
      <vt:lpstr>Calibri Light</vt:lpstr>
      <vt:lpstr>Century Gothic</vt:lpstr>
      <vt:lpstr>Eras Bold ITC</vt:lpstr>
      <vt:lpstr>Wingdings</vt:lpstr>
      <vt:lpstr>Office Theme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Teacher</dc:creator>
  <cp:lastModifiedBy>ARZYLETTE MAGSAYO</cp:lastModifiedBy>
  <cp:revision>91</cp:revision>
  <cp:lastPrinted>2023-05-27T08:49:14Z</cp:lastPrinted>
  <dcterms:created xsi:type="dcterms:W3CDTF">2023-05-23T13:10:36Z</dcterms:created>
  <dcterms:modified xsi:type="dcterms:W3CDTF">2023-11-26T05:58:08Z</dcterms:modified>
</cp:coreProperties>
</file>